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58" r:id="rId4"/>
    <p:sldId id="776" r:id="rId5"/>
    <p:sldId id="779" r:id="rId6"/>
    <p:sldId id="778" r:id="rId7"/>
    <p:sldId id="780" r:id="rId8"/>
    <p:sldId id="78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7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914" autoAdjust="0"/>
  </p:normalViewPr>
  <p:slideViewPr>
    <p:cSldViewPr snapToGrid="0">
      <p:cViewPr varScale="1">
        <p:scale>
          <a:sx n="81" d="100"/>
          <a:sy n="81" d="100"/>
        </p:scale>
        <p:origin x="74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BBB148-5A79-47E5-91EF-355B2A69D0A5}" type="doc">
      <dgm:prSet loTypeId="urn:microsoft.com/office/officeart/2005/8/layout/hList7" loCatId="process" qsTypeId="urn:microsoft.com/office/officeart/2005/8/quickstyle/simple3" qsCatId="simple" csTypeId="urn:microsoft.com/office/officeart/2005/8/colors/colorful5" csCatId="colorful" phldr="1"/>
      <dgm:spPr/>
    </dgm:pt>
    <dgm:pt modelId="{5591A37C-DD01-4626-A723-F62A8E298C7B}">
      <dgm:prSet phldrT="[Text]" custT="1"/>
      <dgm:spPr/>
      <dgm:t>
        <a:bodyPr/>
        <a:lstStyle/>
        <a:p>
          <a:r>
            <a:rPr lang="ru-RU" sz="1800" dirty="0"/>
            <a:t>Автоматизация</a:t>
          </a:r>
          <a:endParaRPr lang="en-US" sz="1800" dirty="0"/>
        </a:p>
      </dgm:t>
    </dgm:pt>
    <dgm:pt modelId="{37194A98-1638-42FD-9101-656612D28ABB}" type="parTrans" cxnId="{D0BAEE49-1853-4B5A-929C-0CBCCFFEEAC9}">
      <dgm:prSet/>
      <dgm:spPr/>
      <dgm:t>
        <a:bodyPr/>
        <a:lstStyle/>
        <a:p>
          <a:endParaRPr lang="en-US"/>
        </a:p>
      </dgm:t>
    </dgm:pt>
    <dgm:pt modelId="{3A7A1F88-1AAE-4845-BA97-9DA992F841E5}" type="sibTrans" cxnId="{D0BAEE49-1853-4B5A-929C-0CBCCFFEEAC9}">
      <dgm:prSet/>
      <dgm:spPr/>
      <dgm:t>
        <a:bodyPr/>
        <a:lstStyle/>
        <a:p>
          <a:endParaRPr lang="en-US"/>
        </a:p>
      </dgm:t>
    </dgm:pt>
    <dgm:pt modelId="{462BD126-CBDA-43B2-9F49-EE97C0264A89}">
      <dgm:prSet phldrT="[Text]" custT="1"/>
      <dgm:spPr/>
      <dgm:t>
        <a:bodyPr/>
        <a:lstStyle/>
        <a:p>
          <a:r>
            <a:rPr lang="ru-RU" sz="1800" dirty="0"/>
            <a:t>Связи</a:t>
          </a:r>
          <a:endParaRPr lang="en-US" sz="1800" dirty="0"/>
        </a:p>
      </dgm:t>
    </dgm:pt>
    <dgm:pt modelId="{424A7BED-646D-4658-AC13-BA49E2009A28}" type="parTrans" cxnId="{3CA7D877-B577-4DD0-9450-F4C080D6A128}">
      <dgm:prSet/>
      <dgm:spPr/>
      <dgm:t>
        <a:bodyPr/>
        <a:lstStyle/>
        <a:p>
          <a:endParaRPr lang="en-US"/>
        </a:p>
      </dgm:t>
    </dgm:pt>
    <dgm:pt modelId="{D794561A-09DC-419A-9ADB-0E4FDBC19C9B}" type="sibTrans" cxnId="{3CA7D877-B577-4DD0-9450-F4C080D6A128}">
      <dgm:prSet/>
      <dgm:spPr/>
      <dgm:t>
        <a:bodyPr/>
        <a:lstStyle/>
        <a:p>
          <a:endParaRPr lang="en-US"/>
        </a:p>
      </dgm:t>
    </dgm:pt>
    <dgm:pt modelId="{0DBF0A95-29F5-48D1-8AD8-7B6673BBDA16}">
      <dgm:prSet phldrT="[Text]" custT="1"/>
      <dgm:spPr/>
      <dgm:t>
        <a:bodyPr/>
        <a:lstStyle/>
        <a:p>
          <a:r>
            <a:rPr lang="ru-RU" sz="1800" dirty="0"/>
            <a:t>Категоризация</a:t>
          </a:r>
          <a:endParaRPr lang="en-US" sz="1800" dirty="0"/>
        </a:p>
      </dgm:t>
    </dgm:pt>
    <dgm:pt modelId="{71F58F7D-35FD-455A-9DF7-A03E04D37DB6}" type="parTrans" cxnId="{99528E16-362D-4724-A297-5487B1FB248C}">
      <dgm:prSet/>
      <dgm:spPr/>
      <dgm:t>
        <a:bodyPr/>
        <a:lstStyle/>
        <a:p>
          <a:endParaRPr lang="en-US"/>
        </a:p>
      </dgm:t>
    </dgm:pt>
    <dgm:pt modelId="{45EE6275-4A3C-45A7-95E1-4C0A2B273470}" type="sibTrans" cxnId="{99528E16-362D-4724-A297-5487B1FB248C}">
      <dgm:prSet/>
      <dgm:spPr/>
      <dgm:t>
        <a:bodyPr/>
        <a:lstStyle/>
        <a:p>
          <a:endParaRPr lang="en-US"/>
        </a:p>
      </dgm:t>
    </dgm:pt>
    <dgm:pt modelId="{F3062BB0-5A1A-4B92-B759-61B15F1FCBAE}">
      <dgm:prSet phldrT="[Text]" custT="1"/>
      <dgm:spPr/>
      <dgm:t>
        <a:bodyPr/>
        <a:lstStyle/>
        <a:p>
          <a:r>
            <a:rPr lang="ru-RU" sz="1800" dirty="0"/>
            <a:t>Аналитика</a:t>
          </a:r>
          <a:endParaRPr lang="en-US" sz="1800" dirty="0"/>
        </a:p>
      </dgm:t>
    </dgm:pt>
    <dgm:pt modelId="{89FDAD3F-6E3F-4944-9B07-58A3F8870E6B}" type="parTrans" cxnId="{CB295822-6208-4DD4-90B3-0ADD973B648E}">
      <dgm:prSet/>
      <dgm:spPr/>
      <dgm:t>
        <a:bodyPr/>
        <a:lstStyle/>
        <a:p>
          <a:endParaRPr lang="en-US"/>
        </a:p>
      </dgm:t>
    </dgm:pt>
    <dgm:pt modelId="{EA22BEA5-034A-4143-8A96-4B4537406901}" type="sibTrans" cxnId="{CB295822-6208-4DD4-90B3-0ADD973B648E}">
      <dgm:prSet/>
      <dgm:spPr/>
      <dgm:t>
        <a:bodyPr/>
        <a:lstStyle/>
        <a:p>
          <a:endParaRPr lang="en-US"/>
        </a:p>
      </dgm:t>
    </dgm:pt>
    <dgm:pt modelId="{BB009B06-CD3A-4FA0-A465-B747C5A1144C}">
      <dgm:prSet phldrT="[Text]" custT="1"/>
      <dgm:spPr/>
      <dgm:t>
        <a:bodyPr/>
        <a:lstStyle/>
        <a:p>
          <a:r>
            <a:rPr lang="ru-RU" sz="1800" dirty="0"/>
            <a:t>Рекомендации</a:t>
          </a:r>
          <a:endParaRPr lang="en-US" sz="1800" dirty="0"/>
        </a:p>
      </dgm:t>
    </dgm:pt>
    <dgm:pt modelId="{22839788-8D6D-4C59-9101-FB9F29D1112C}" type="parTrans" cxnId="{C54D40B3-4976-45BF-947D-1ECC9C73FA3B}">
      <dgm:prSet/>
      <dgm:spPr/>
      <dgm:t>
        <a:bodyPr/>
        <a:lstStyle/>
        <a:p>
          <a:endParaRPr lang="en-US"/>
        </a:p>
      </dgm:t>
    </dgm:pt>
    <dgm:pt modelId="{818393C6-1EEE-43EF-BA3A-A03D3B954D06}" type="sibTrans" cxnId="{C54D40B3-4976-45BF-947D-1ECC9C73FA3B}">
      <dgm:prSet/>
      <dgm:spPr/>
      <dgm:t>
        <a:bodyPr/>
        <a:lstStyle/>
        <a:p>
          <a:endParaRPr lang="en-US"/>
        </a:p>
      </dgm:t>
    </dgm:pt>
    <dgm:pt modelId="{A1D68FA0-54E4-4535-86BD-03B90E4F885C}" type="pres">
      <dgm:prSet presAssocID="{19BBB148-5A79-47E5-91EF-355B2A69D0A5}" presName="Name0" presStyleCnt="0">
        <dgm:presLayoutVars>
          <dgm:dir/>
          <dgm:resizeHandles val="exact"/>
        </dgm:presLayoutVars>
      </dgm:prSet>
      <dgm:spPr/>
    </dgm:pt>
    <dgm:pt modelId="{D69E80CE-D55E-450E-843B-BBAB703DD79A}" type="pres">
      <dgm:prSet presAssocID="{19BBB148-5A79-47E5-91EF-355B2A69D0A5}" presName="fgShape" presStyleLbl="fgShp" presStyleIdx="0" presStyleCnt="1"/>
      <dgm:spPr/>
    </dgm:pt>
    <dgm:pt modelId="{0407BC60-AB1E-42D3-BE5E-5B1DEF19B73E}" type="pres">
      <dgm:prSet presAssocID="{19BBB148-5A79-47E5-91EF-355B2A69D0A5}" presName="linComp" presStyleCnt="0"/>
      <dgm:spPr/>
    </dgm:pt>
    <dgm:pt modelId="{6B35AF4E-5690-4954-B302-0E814CF0AECA}" type="pres">
      <dgm:prSet presAssocID="{5591A37C-DD01-4626-A723-F62A8E298C7B}" presName="compNode" presStyleCnt="0"/>
      <dgm:spPr/>
    </dgm:pt>
    <dgm:pt modelId="{7D07803E-9455-4EAA-861F-ECAF4A24DD21}" type="pres">
      <dgm:prSet presAssocID="{5591A37C-DD01-4626-A723-F62A8E298C7B}" presName="bkgdShape" presStyleLbl="node1" presStyleIdx="0" presStyleCnt="5"/>
      <dgm:spPr/>
    </dgm:pt>
    <dgm:pt modelId="{B6B98797-2B80-4A6C-BDF8-39C0F44BB96B}" type="pres">
      <dgm:prSet presAssocID="{5591A37C-DD01-4626-A723-F62A8E298C7B}" presName="nodeTx" presStyleLbl="node1" presStyleIdx="0" presStyleCnt="5">
        <dgm:presLayoutVars>
          <dgm:bulletEnabled val="1"/>
        </dgm:presLayoutVars>
      </dgm:prSet>
      <dgm:spPr/>
    </dgm:pt>
    <dgm:pt modelId="{8BAFA759-7C4A-4856-8394-2D77FA5E1FC6}" type="pres">
      <dgm:prSet presAssocID="{5591A37C-DD01-4626-A723-F62A8E298C7B}" presName="invisiNode" presStyleLbl="node1" presStyleIdx="0" presStyleCnt="5"/>
      <dgm:spPr/>
    </dgm:pt>
    <dgm:pt modelId="{62C1BB44-D99E-444E-9205-CCE1CB860F69}" type="pres">
      <dgm:prSet presAssocID="{5591A37C-DD01-4626-A723-F62A8E298C7B}" presName="imagNode" presStyleLbl="fgImgPlace1" presStyleIdx="0" presStyleCnt="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obot with solid fill"/>
        </a:ext>
      </dgm:extLst>
    </dgm:pt>
    <dgm:pt modelId="{F6DB31F7-BA97-4DFA-82CD-3D787F3B68B0}" type="pres">
      <dgm:prSet presAssocID="{3A7A1F88-1AAE-4845-BA97-9DA992F841E5}" presName="sibTrans" presStyleLbl="sibTrans2D1" presStyleIdx="0" presStyleCnt="0"/>
      <dgm:spPr/>
    </dgm:pt>
    <dgm:pt modelId="{77CA556E-35D0-4849-8514-8465EF8B72E9}" type="pres">
      <dgm:prSet presAssocID="{462BD126-CBDA-43B2-9F49-EE97C0264A89}" presName="compNode" presStyleCnt="0"/>
      <dgm:spPr/>
    </dgm:pt>
    <dgm:pt modelId="{9BE545DB-2CF7-427D-B6DE-10F916435B12}" type="pres">
      <dgm:prSet presAssocID="{462BD126-CBDA-43B2-9F49-EE97C0264A89}" presName="bkgdShape" presStyleLbl="node1" presStyleIdx="1" presStyleCnt="5"/>
      <dgm:spPr/>
    </dgm:pt>
    <dgm:pt modelId="{B042F287-5CD0-469F-9F99-29EDF36569AB}" type="pres">
      <dgm:prSet presAssocID="{462BD126-CBDA-43B2-9F49-EE97C0264A89}" presName="nodeTx" presStyleLbl="node1" presStyleIdx="1" presStyleCnt="5">
        <dgm:presLayoutVars>
          <dgm:bulletEnabled val="1"/>
        </dgm:presLayoutVars>
      </dgm:prSet>
      <dgm:spPr/>
    </dgm:pt>
    <dgm:pt modelId="{B4B83B39-2806-4B80-9C30-AB707D19BB45}" type="pres">
      <dgm:prSet presAssocID="{462BD126-CBDA-43B2-9F49-EE97C0264A89}" presName="invisiNode" presStyleLbl="node1" presStyleIdx="1" presStyleCnt="5"/>
      <dgm:spPr/>
    </dgm:pt>
    <dgm:pt modelId="{9A572F26-6794-4A4A-BBC0-C6882DA74673}" type="pres">
      <dgm:prSet presAssocID="{462BD126-CBDA-43B2-9F49-EE97C0264A89}" presName="imagNode" presStyleLbl="fgImgPlac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 outline"/>
        </a:ext>
      </dgm:extLst>
    </dgm:pt>
    <dgm:pt modelId="{DD70A62D-B732-46E3-9AFA-0BC03B7A7BEA}" type="pres">
      <dgm:prSet presAssocID="{D794561A-09DC-419A-9ADB-0E4FDBC19C9B}" presName="sibTrans" presStyleLbl="sibTrans2D1" presStyleIdx="0" presStyleCnt="0"/>
      <dgm:spPr/>
    </dgm:pt>
    <dgm:pt modelId="{0C9DDEC4-DBDB-405D-ACE9-BB757701B2A6}" type="pres">
      <dgm:prSet presAssocID="{0DBF0A95-29F5-48D1-8AD8-7B6673BBDA16}" presName="compNode" presStyleCnt="0"/>
      <dgm:spPr/>
    </dgm:pt>
    <dgm:pt modelId="{2E301119-7E30-4254-89B5-963D2AFB70F2}" type="pres">
      <dgm:prSet presAssocID="{0DBF0A95-29F5-48D1-8AD8-7B6673BBDA16}" presName="bkgdShape" presStyleLbl="node1" presStyleIdx="2" presStyleCnt="5"/>
      <dgm:spPr/>
    </dgm:pt>
    <dgm:pt modelId="{CEA2EB6D-4E66-4349-8B28-DCB0798B8A5B}" type="pres">
      <dgm:prSet presAssocID="{0DBF0A95-29F5-48D1-8AD8-7B6673BBDA16}" presName="nodeTx" presStyleLbl="node1" presStyleIdx="2" presStyleCnt="5">
        <dgm:presLayoutVars>
          <dgm:bulletEnabled val="1"/>
        </dgm:presLayoutVars>
      </dgm:prSet>
      <dgm:spPr/>
    </dgm:pt>
    <dgm:pt modelId="{A8F603DA-0B52-4679-B806-76CF36C6FE35}" type="pres">
      <dgm:prSet presAssocID="{0DBF0A95-29F5-48D1-8AD8-7B6673BBDA16}" presName="invisiNode" presStyleLbl="node1" presStyleIdx="2" presStyleCnt="5"/>
      <dgm:spPr/>
    </dgm:pt>
    <dgm:pt modelId="{42FBC1C7-AEAC-4F77-A571-D59B67B653D8}" type="pres">
      <dgm:prSet presAssocID="{0DBF0A95-29F5-48D1-8AD8-7B6673BBDA16}" presName="imagNode" presStyleLbl="fgImgPlac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nventory with solid fill"/>
        </a:ext>
      </dgm:extLst>
    </dgm:pt>
    <dgm:pt modelId="{83DEAABC-F0E7-4D50-8E0A-1C6905B37D8A}" type="pres">
      <dgm:prSet presAssocID="{45EE6275-4A3C-45A7-95E1-4C0A2B273470}" presName="sibTrans" presStyleLbl="sibTrans2D1" presStyleIdx="0" presStyleCnt="0"/>
      <dgm:spPr/>
    </dgm:pt>
    <dgm:pt modelId="{F463CABE-4106-4BCB-B4F6-15C88EFC09CA}" type="pres">
      <dgm:prSet presAssocID="{BB009B06-CD3A-4FA0-A465-B747C5A1144C}" presName="compNode" presStyleCnt="0"/>
      <dgm:spPr/>
    </dgm:pt>
    <dgm:pt modelId="{3C99E8A0-9BC1-4C1A-AF1F-94D59505C62D}" type="pres">
      <dgm:prSet presAssocID="{BB009B06-CD3A-4FA0-A465-B747C5A1144C}" presName="bkgdShape" presStyleLbl="node1" presStyleIdx="3" presStyleCnt="5"/>
      <dgm:spPr/>
    </dgm:pt>
    <dgm:pt modelId="{954A3158-526F-4881-BF15-CA49F70DF78E}" type="pres">
      <dgm:prSet presAssocID="{BB009B06-CD3A-4FA0-A465-B747C5A1144C}" presName="nodeTx" presStyleLbl="node1" presStyleIdx="3" presStyleCnt="5">
        <dgm:presLayoutVars>
          <dgm:bulletEnabled val="1"/>
        </dgm:presLayoutVars>
      </dgm:prSet>
      <dgm:spPr/>
    </dgm:pt>
    <dgm:pt modelId="{11F01BE6-6044-4E85-A254-DF72042BB46A}" type="pres">
      <dgm:prSet presAssocID="{BB009B06-CD3A-4FA0-A465-B747C5A1144C}" presName="invisiNode" presStyleLbl="node1" presStyleIdx="3" presStyleCnt="5"/>
      <dgm:spPr/>
    </dgm:pt>
    <dgm:pt modelId="{D2D7AA6D-CBE0-4197-BAEF-71CB28E3D0DE}" type="pres">
      <dgm:prSet presAssocID="{BB009B06-CD3A-4FA0-A465-B747C5A1144C}" presName="imagNode" presStyleLbl="fgImgPlac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pass with solid fill"/>
        </a:ext>
      </dgm:extLst>
    </dgm:pt>
    <dgm:pt modelId="{0E8D4517-3EDA-431F-B0B2-3DE16FE3F135}" type="pres">
      <dgm:prSet presAssocID="{818393C6-1EEE-43EF-BA3A-A03D3B954D06}" presName="sibTrans" presStyleLbl="sibTrans2D1" presStyleIdx="0" presStyleCnt="0"/>
      <dgm:spPr/>
    </dgm:pt>
    <dgm:pt modelId="{D4A627C5-ADC1-4908-B740-DDD490351AB9}" type="pres">
      <dgm:prSet presAssocID="{F3062BB0-5A1A-4B92-B759-61B15F1FCBAE}" presName="compNode" presStyleCnt="0"/>
      <dgm:spPr/>
    </dgm:pt>
    <dgm:pt modelId="{1FDBC10C-D89F-4236-8F13-1F8A2F213D14}" type="pres">
      <dgm:prSet presAssocID="{F3062BB0-5A1A-4B92-B759-61B15F1FCBAE}" presName="bkgdShape" presStyleLbl="node1" presStyleIdx="4" presStyleCnt="5"/>
      <dgm:spPr/>
    </dgm:pt>
    <dgm:pt modelId="{25E47E68-C273-4C7C-9133-C5D6969C67F5}" type="pres">
      <dgm:prSet presAssocID="{F3062BB0-5A1A-4B92-B759-61B15F1FCBAE}" presName="nodeTx" presStyleLbl="node1" presStyleIdx="4" presStyleCnt="5">
        <dgm:presLayoutVars>
          <dgm:bulletEnabled val="1"/>
        </dgm:presLayoutVars>
      </dgm:prSet>
      <dgm:spPr/>
    </dgm:pt>
    <dgm:pt modelId="{5C69B527-831E-4CB1-9091-D4819D142136}" type="pres">
      <dgm:prSet presAssocID="{F3062BB0-5A1A-4B92-B759-61B15F1FCBAE}" presName="invisiNode" presStyleLbl="node1" presStyleIdx="4" presStyleCnt="5"/>
      <dgm:spPr/>
    </dgm:pt>
    <dgm:pt modelId="{1464EFD5-BAD9-4DDA-B4CF-5A4FC7127BB6}" type="pres">
      <dgm:prSet presAssocID="{F3062BB0-5A1A-4B92-B759-61B15F1FCBAE}" presName="imagNode" presStyleLbl="fgImgPlac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tterplot with solid fill"/>
        </a:ext>
      </dgm:extLst>
    </dgm:pt>
  </dgm:ptLst>
  <dgm:cxnLst>
    <dgm:cxn modelId="{ED2E3C00-97F0-4749-9BAC-51C8B7B023BF}" type="presOf" srcId="{F3062BB0-5A1A-4B92-B759-61B15F1FCBAE}" destId="{25E47E68-C273-4C7C-9133-C5D6969C67F5}" srcOrd="1" destOrd="0" presId="urn:microsoft.com/office/officeart/2005/8/layout/hList7"/>
    <dgm:cxn modelId="{EA01FF05-6700-40E7-9929-04B24120833C}" type="presOf" srcId="{BB009B06-CD3A-4FA0-A465-B747C5A1144C}" destId="{954A3158-526F-4881-BF15-CA49F70DF78E}" srcOrd="1" destOrd="0" presId="urn:microsoft.com/office/officeart/2005/8/layout/hList7"/>
    <dgm:cxn modelId="{30C0B808-44E9-4023-B575-F99EB6E5B2B7}" type="presOf" srcId="{BB009B06-CD3A-4FA0-A465-B747C5A1144C}" destId="{3C99E8A0-9BC1-4C1A-AF1F-94D59505C62D}" srcOrd="0" destOrd="0" presId="urn:microsoft.com/office/officeart/2005/8/layout/hList7"/>
    <dgm:cxn modelId="{99528E16-362D-4724-A297-5487B1FB248C}" srcId="{19BBB148-5A79-47E5-91EF-355B2A69D0A5}" destId="{0DBF0A95-29F5-48D1-8AD8-7B6673BBDA16}" srcOrd="2" destOrd="0" parTransId="{71F58F7D-35FD-455A-9DF7-A03E04D37DB6}" sibTransId="{45EE6275-4A3C-45A7-95E1-4C0A2B273470}"/>
    <dgm:cxn modelId="{CB295822-6208-4DD4-90B3-0ADD973B648E}" srcId="{19BBB148-5A79-47E5-91EF-355B2A69D0A5}" destId="{F3062BB0-5A1A-4B92-B759-61B15F1FCBAE}" srcOrd="4" destOrd="0" parTransId="{89FDAD3F-6E3F-4944-9B07-58A3F8870E6B}" sibTransId="{EA22BEA5-034A-4143-8A96-4B4537406901}"/>
    <dgm:cxn modelId="{E2428923-5E21-4E90-B3D1-D9CF3E4A9457}" type="presOf" srcId="{5591A37C-DD01-4626-A723-F62A8E298C7B}" destId="{B6B98797-2B80-4A6C-BDF8-39C0F44BB96B}" srcOrd="1" destOrd="0" presId="urn:microsoft.com/office/officeart/2005/8/layout/hList7"/>
    <dgm:cxn modelId="{FA2A785E-C678-42E0-BC63-A35C34DE95E8}" type="presOf" srcId="{0DBF0A95-29F5-48D1-8AD8-7B6673BBDA16}" destId="{CEA2EB6D-4E66-4349-8B28-DCB0798B8A5B}" srcOrd="1" destOrd="0" presId="urn:microsoft.com/office/officeart/2005/8/layout/hList7"/>
    <dgm:cxn modelId="{D0BAEE49-1853-4B5A-929C-0CBCCFFEEAC9}" srcId="{19BBB148-5A79-47E5-91EF-355B2A69D0A5}" destId="{5591A37C-DD01-4626-A723-F62A8E298C7B}" srcOrd="0" destOrd="0" parTransId="{37194A98-1638-42FD-9101-656612D28ABB}" sibTransId="{3A7A1F88-1AAE-4845-BA97-9DA992F841E5}"/>
    <dgm:cxn modelId="{3CA7D877-B577-4DD0-9450-F4C080D6A128}" srcId="{19BBB148-5A79-47E5-91EF-355B2A69D0A5}" destId="{462BD126-CBDA-43B2-9F49-EE97C0264A89}" srcOrd="1" destOrd="0" parTransId="{424A7BED-646D-4658-AC13-BA49E2009A28}" sibTransId="{D794561A-09DC-419A-9ADB-0E4FDBC19C9B}"/>
    <dgm:cxn modelId="{D72D8158-6290-4C3C-A86C-E4387045F255}" type="presOf" srcId="{462BD126-CBDA-43B2-9F49-EE97C0264A89}" destId="{9BE545DB-2CF7-427D-B6DE-10F916435B12}" srcOrd="0" destOrd="0" presId="urn:microsoft.com/office/officeart/2005/8/layout/hList7"/>
    <dgm:cxn modelId="{025FDD82-7F19-4979-A88D-DD0962C86C7E}" type="presOf" srcId="{3A7A1F88-1AAE-4845-BA97-9DA992F841E5}" destId="{F6DB31F7-BA97-4DFA-82CD-3D787F3B68B0}" srcOrd="0" destOrd="0" presId="urn:microsoft.com/office/officeart/2005/8/layout/hList7"/>
    <dgm:cxn modelId="{EC7E8588-4D86-4C05-871E-ADF3B0452486}" type="presOf" srcId="{45EE6275-4A3C-45A7-95E1-4C0A2B273470}" destId="{83DEAABC-F0E7-4D50-8E0A-1C6905B37D8A}" srcOrd="0" destOrd="0" presId="urn:microsoft.com/office/officeart/2005/8/layout/hList7"/>
    <dgm:cxn modelId="{9A11829C-E82D-462A-84FD-CABCF4BC89D7}" type="presOf" srcId="{D794561A-09DC-419A-9ADB-0E4FDBC19C9B}" destId="{DD70A62D-B732-46E3-9AFA-0BC03B7A7BEA}" srcOrd="0" destOrd="0" presId="urn:microsoft.com/office/officeart/2005/8/layout/hList7"/>
    <dgm:cxn modelId="{C54D40B3-4976-45BF-947D-1ECC9C73FA3B}" srcId="{19BBB148-5A79-47E5-91EF-355B2A69D0A5}" destId="{BB009B06-CD3A-4FA0-A465-B747C5A1144C}" srcOrd="3" destOrd="0" parTransId="{22839788-8D6D-4C59-9101-FB9F29D1112C}" sibTransId="{818393C6-1EEE-43EF-BA3A-A03D3B954D06}"/>
    <dgm:cxn modelId="{985009B7-B175-4A0F-88D9-8B6C6610D84E}" type="presOf" srcId="{818393C6-1EEE-43EF-BA3A-A03D3B954D06}" destId="{0E8D4517-3EDA-431F-B0B2-3DE16FE3F135}" srcOrd="0" destOrd="0" presId="urn:microsoft.com/office/officeart/2005/8/layout/hList7"/>
    <dgm:cxn modelId="{0E6D8AD4-E97B-4C0F-A6BF-19050E4A3D78}" type="presOf" srcId="{462BD126-CBDA-43B2-9F49-EE97C0264A89}" destId="{B042F287-5CD0-469F-9F99-29EDF36569AB}" srcOrd="1" destOrd="0" presId="urn:microsoft.com/office/officeart/2005/8/layout/hList7"/>
    <dgm:cxn modelId="{51C19FDF-C7F2-45D3-9C2F-2689AEA80C7E}" type="presOf" srcId="{5591A37C-DD01-4626-A723-F62A8E298C7B}" destId="{7D07803E-9455-4EAA-861F-ECAF4A24DD21}" srcOrd="0" destOrd="0" presId="urn:microsoft.com/office/officeart/2005/8/layout/hList7"/>
    <dgm:cxn modelId="{207E1CEF-1F26-4216-889D-028608D64E9E}" type="presOf" srcId="{0DBF0A95-29F5-48D1-8AD8-7B6673BBDA16}" destId="{2E301119-7E30-4254-89B5-963D2AFB70F2}" srcOrd="0" destOrd="0" presId="urn:microsoft.com/office/officeart/2005/8/layout/hList7"/>
    <dgm:cxn modelId="{DA8A91F0-6A25-49A7-9600-F53EDD2B3C2E}" type="presOf" srcId="{19BBB148-5A79-47E5-91EF-355B2A69D0A5}" destId="{A1D68FA0-54E4-4535-86BD-03B90E4F885C}" srcOrd="0" destOrd="0" presId="urn:microsoft.com/office/officeart/2005/8/layout/hList7"/>
    <dgm:cxn modelId="{65A9B3F1-B4F3-4182-A49A-01A060C550EF}" type="presOf" srcId="{F3062BB0-5A1A-4B92-B759-61B15F1FCBAE}" destId="{1FDBC10C-D89F-4236-8F13-1F8A2F213D14}" srcOrd="0" destOrd="0" presId="urn:microsoft.com/office/officeart/2005/8/layout/hList7"/>
    <dgm:cxn modelId="{CB06569A-60B1-4498-A33C-56BB1F2FDF44}" type="presParOf" srcId="{A1D68FA0-54E4-4535-86BD-03B90E4F885C}" destId="{D69E80CE-D55E-450E-843B-BBAB703DD79A}" srcOrd="0" destOrd="0" presId="urn:microsoft.com/office/officeart/2005/8/layout/hList7"/>
    <dgm:cxn modelId="{F2687CAE-E22D-4CB0-BD0E-406041BAC7CF}" type="presParOf" srcId="{A1D68FA0-54E4-4535-86BD-03B90E4F885C}" destId="{0407BC60-AB1E-42D3-BE5E-5B1DEF19B73E}" srcOrd="1" destOrd="0" presId="urn:microsoft.com/office/officeart/2005/8/layout/hList7"/>
    <dgm:cxn modelId="{706694AC-5BE2-411F-8E6C-29568F5A366D}" type="presParOf" srcId="{0407BC60-AB1E-42D3-BE5E-5B1DEF19B73E}" destId="{6B35AF4E-5690-4954-B302-0E814CF0AECA}" srcOrd="0" destOrd="0" presId="urn:microsoft.com/office/officeart/2005/8/layout/hList7"/>
    <dgm:cxn modelId="{7CEFE119-E352-4804-92C7-C5DA3A6136D1}" type="presParOf" srcId="{6B35AF4E-5690-4954-B302-0E814CF0AECA}" destId="{7D07803E-9455-4EAA-861F-ECAF4A24DD21}" srcOrd="0" destOrd="0" presId="urn:microsoft.com/office/officeart/2005/8/layout/hList7"/>
    <dgm:cxn modelId="{890D0DC1-80F4-45D3-A21B-8BEC96307B29}" type="presParOf" srcId="{6B35AF4E-5690-4954-B302-0E814CF0AECA}" destId="{B6B98797-2B80-4A6C-BDF8-39C0F44BB96B}" srcOrd="1" destOrd="0" presId="urn:microsoft.com/office/officeart/2005/8/layout/hList7"/>
    <dgm:cxn modelId="{21E067DC-5ECE-44A7-90BB-17242714FFD3}" type="presParOf" srcId="{6B35AF4E-5690-4954-B302-0E814CF0AECA}" destId="{8BAFA759-7C4A-4856-8394-2D77FA5E1FC6}" srcOrd="2" destOrd="0" presId="urn:microsoft.com/office/officeart/2005/8/layout/hList7"/>
    <dgm:cxn modelId="{407F21DB-818D-420D-BB0E-F06640140A1F}" type="presParOf" srcId="{6B35AF4E-5690-4954-B302-0E814CF0AECA}" destId="{62C1BB44-D99E-444E-9205-CCE1CB860F69}" srcOrd="3" destOrd="0" presId="urn:microsoft.com/office/officeart/2005/8/layout/hList7"/>
    <dgm:cxn modelId="{7485FB07-8FEB-4B1E-8447-8A4DBD1BDE0B}" type="presParOf" srcId="{0407BC60-AB1E-42D3-BE5E-5B1DEF19B73E}" destId="{F6DB31F7-BA97-4DFA-82CD-3D787F3B68B0}" srcOrd="1" destOrd="0" presId="urn:microsoft.com/office/officeart/2005/8/layout/hList7"/>
    <dgm:cxn modelId="{F5439EA7-0200-4E2C-95A5-488F58DF3F95}" type="presParOf" srcId="{0407BC60-AB1E-42D3-BE5E-5B1DEF19B73E}" destId="{77CA556E-35D0-4849-8514-8465EF8B72E9}" srcOrd="2" destOrd="0" presId="urn:microsoft.com/office/officeart/2005/8/layout/hList7"/>
    <dgm:cxn modelId="{428A2520-0E6F-4E11-82ED-1CB7D099F63A}" type="presParOf" srcId="{77CA556E-35D0-4849-8514-8465EF8B72E9}" destId="{9BE545DB-2CF7-427D-B6DE-10F916435B12}" srcOrd="0" destOrd="0" presId="urn:microsoft.com/office/officeart/2005/8/layout/hList7"/>
    <dgm:cxn modelId="{271C8A25-17C0-42AA-A1DF-4D23B0308735}" type="presParOf" srcId="{77CA556E-35D0-4849-8514-8465EF8B72E9}" destId="{B042F287-5CD0-469F-9F99-29EDF36569AB}" srcOrd="1" destOrd="0" presId="urn:microsoft.com/office/officeart/2005/8/layout/hList7"/>
    <dgm:cxn modelId="{BA93F904-C926-408C-9E73-7F9BA4E4699F}" type="presParOf" srcId="{77CA556E-35D0-4849-8514-8465EF8B72E9}" destId="{B4B83B39-2806-4B80-9C30-AB707D19BB45}" srcOrd="2" destOrd="0" presId="urn:microsoft.com/office/officeart/2005/8/layout/hList7"/>
    <dgm:cxn modelId="{A183B702-6BF4-4F76-A0EA-CDD7E30FC3F8}" type="presParOf" srcId="{77CA556E-35D0-4849-8514-8465EF8B72E9}" destId="{9A572F26-6794-4A4A-BBC0-C6882DA74673}" srcOrd="3" destOrd="0" presId="urn:microsoft.com/office/officeart/2005/8/layout/hList7"/>
    <dgm:cxn modelId="{C710AFF8-BDB1-462C-B650-4AA906AF6EB5}" type="presParOf" srcId="{0407BC60-AB1E-42D3-BE5E-5B1DEF19B73E}" destId="{DD70A62D-B732-46E3-9AFA-0BC03B7A7BEA}" srcOrd="3" destOrd="0" presId="urn:microsoft.com/office/officeart/2005/8/layout/hList7"/>
    <dgm:cxn modelId="{C090C9C6-AE30-42DA-94B8-099A702D9A53}" type="presParOf" srcId="{0407BC60-AB1E-42D3-BE5E-5B1DEF19B73E}" destId="{0C9DDEC4-DBDB-405D-ACE9-BB757701B2A6}" srcOrd="4" destOrd="0" presId="urn:microsoft.com/office/officeart/2005/8/layout/hList7"/>
    <dgm:cxn modelId="{11E898B4-349B-4622-AC13-15F86DAB8D16}" type="presParOf" srcId="{0C9DDEC4-DBDB-405D-ACE9-BB757701B2A6}" destId="{2E301119-7E30-4254-89B5-963D2AFB70F2}" srcOrd="0" destOrd="0" presId="urn:microsoft.com/office/officeart/2005/8/layout/hList7"/>
    <dgm:cxn modelId="{C75D1F4B-A81C-4D1C-9166-E8FD754792F0}" type="presParOf" srcId="{0C9DDEC4-DBDB-405D-ACE9-BB757701B2A6}" destId="{CEA2EB6D-4E66-4349-8B28-DCB0798B8A5B}" srcOrd="1" destOrd="0" presId="urn:microsoft.com/office/officeart/2005/8/layout/hList7"/>
    <dgm:cxn modelId="{C3CABAEA-3021-4A2C-A384-88AE9651A0A1}" type="presParOf" srcId="{0C9DDEC4-DBDB-405D-ACE9-BB757701B2A6}" destId="{A8F603DA-0B52-4679-B806-76CF36C6FE35}" srcOrd="2" destOrd="0" presId="urn:microsoft.com/office/officeart/2005/8/layout/hList7"/>
    <dgm:cxn modelId="{7EB7F08B-DB11-45D5-93C6-BEA477A0A3E0}" type="presParOf" srcId="{0C9DDEC4-DBDB-405D-ACE9-BB757701B2A6}" destId="{42FBC1C7-AEAC-4F77-A571-D59B67B653D8}" srcOrd="3" destOrd="0" presId="urn:microsoft.com/office/officeart/2005/8/layout/hList7"/>
    <dgm:cxn modelId="{C10B92A7-A8B7-4502-94FF-6132E56CD693}" type="presParOf" srcId="{0407BC60-AB1E-42D3-BE5E-5B1DEF19B73E}" destId="{83DEAABC-F0E7-4D50-8E0A-1C6905B37D8A}" srcOrd="5" destOrd="0" presId="urn:microsoft.com/office/officeart/2005/8/layout/hList7"/>
    <dgm:cxn modelId="{A8E61FF7-A5FA-45F6-8040-13A1CEF5D7C1}" type="presParOf" srcId="{0407BC60-AB1E-42D3-BE5E-5B1DEF19B73E}" destId="{F463CABE-4106-4BCB-B4F6-15C88EFC09CA}" srcOrd="6" destOrd="0" presId="urn:microsoft.com/office/officeart/2005/8/layout/hList7"/>
    <dgm:cxn modelId="{1A72E6BF-587F-4397-80B3-66EF78EB3BC3}" type="presParOf" srcId="{F463CABE-4106-4BCB-B4F6-15C88EFC09CA}" destId="{3C99E8A0-9BC1-4C1A-AF1F-94D59505C62D}" srcOrd="0" destOrd="0" presId="urn:microsoft.com/office/officeart/2005/8/layout/hList7"/>
    <dgm:cxn modelId="{FD0EE709-E313-43D3-9CF5-1FFC35EC2E42}" type="presParOf" srcId="{F463CABE-4106-4BCB-B4F6-15C88EFC09CA}" destId="{954A3158-526F-4881-BF15-CA49F70DF78E}" srcOrd="1" destOrd="0" presId="urn:microsoft.com/office/officeart/2005/8/layout/hList7"/>
    <dgm:cxn modelId="{F3556EAC-AA67-46CA-800F-5BF892E59957}" type="presParOf" srcId="{F463CABE-4106-4BCB-B4F6-15C88EFC09CA}" destId="{11F01BE6-6044-4E85-A254-DF72042BB46A}" srcOrd="2" destOrd="0" presId="urn:microsoft.com/office/officeart/2005/8/layout/hList7"/>
    <dgm:cxn modelId="{4D1C34B2-21BF-4AB3-8B80-306EE10554CC}" type="presParOf" srcId="{F463CABE-4106-4BCB-B4F6-15C88EFC09CA}" destId="{D2D7AA6D-CBE0-4197-BAEF-71CB28E3D0DE}" srcOrd="3" destOrd="0" presId="urn:microsoft.com/office/officeart/2005/8/layout/hList7"/>
    <dgm:cxn modelId="{5ABFCBF8-BB86-4D10-B97E-FAEFC69DCB88}" type="presParOf" srcId="{0407BC60-AB1E-42D3-BE5E-5B1DEF19B73E}" destId="{0E8D4517-3EDA-431F-B0B2-3DE16FE3F135}" srcOrd="7" destOrd="0" presId="urn:microsoft.com/office/officeart/2005/8/layout/hList7"/>
    <dgm:cxn modelId="{D9E98150-96B2-4D65-849E-1F29FF6658A7}" type="presParOf" srcId="{0407BC60-AB1E-42D3-BE5E-5B1DEF19B73E}" destId="{D4A627C5-ADC1-4908-B740-DDD490351AB9}" srcOrd="8" destOrd="0" presId="urn:microsoft.com/office/officeart/2005/8/layout/hList7"/>
    <dgm:cxn modelId="{2926575C-F88D-4F9E-BCC6-AC083B47088C}" type="presParOf" srcId="{D4A627C5-ADC1-4908-B740-DDD490351AB9}" destId="{1FDBC10C-D89F-4236-8F13-1F8A2F213D14}" srcOrd="0" destOrd="0" presId="urn:microsoft.com/office/officeart/2005/8/layout/hList7"/>
    <dgm:cxn modelId="{D5C066A6-E8BB-4393-8720-5F23060569C7}" type="presParOf" srcId="{D4A627C5-ADC1-4908-B740-DDD490351AB9}" destId="{25E47E68-C273-4C7C-9133-C5D6969C67F5}" srcOrd="1" destOrd="0" presId="urn:microsoft.com/office/officeart/2005/8/layout/hList7"/>
    <dgm:cxn modelId="{45A4D6A0-4A48-4C54-88DC-6EA5BBAC24A1}" type="presParOf" srcId="{D4A627C5-ADC1-4908-B740-DDD490351AB9}" destId="{5C69B527-831E-4CB1-9091-D4819D142136}" srcOrd="2" destOrd="0" presId="urn:microsoft.com/office/officeart/2005/8/layout/hList7"/>
    <dgm:cxn modelId="{A7DDB00A-B7BB-4AA8-82E0-579106B5CA1F}" type="presParOf" srcId="{D4A627C5-ADC1-4908-B740-DDD490351AB9}" destId="{1464EFD5-BAD9-4DDA-B4CF-5A4FC7127BB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0DD081-C4B7-42C0-BE7D-46A7981776D5}" type="doc">
      <dgm:prSet loTypeId="urn:microsoft.com/office/officeart/2005/8/layout/cycle4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8981CA-F980-40F6-A07D-5C01AC00815B}">
      <dgm:prSet phldrT="[Text]" custT="1"/>
      <dgm:spPr/>
      <dgm:t>
        <a:bodyPr/>
        <a:lstStyle/>
        <a:p>
          <a:pPr algn="ctr"/>
          <a:r>
            <a:rPr lang="ru-RU" sz="1500" dirty="0"/>
            <a:t>Экспертные знания</a:t>
          </a:r>
          <a:endParaRPr lang="en-US" sz="1500" dirty="0"/>
        </a:p>
      </dgm:t>
    </dgm:pt>
    <dgm:pt modelId="{86E85713-E723-4DB6-B553-0E90B43B959E}" type="parTrans" cxnId="{DC7ABED9-50D3-4641-9AC9-55CECF365993}">
      <dgm:prSet/>
      <dgm:spPr/>
      <dgm:t>
        <a:bodyPr/>
        <a:lstStyle/>
        <a:p>
          <a:endParaRPr lang="en-US" sz="1200"/>
        </a:p>
      </dgm:t>
    </dgm:pt>
    <dgm:pt modelId="{AE8AB294-C5EA-4311-A698-157186F9C711}" type="sibTrans" cxnId="{DC7ABED9-50D3-4641-9AC9-55CECF365993}">
      <dgm:prSet/>
      <dgm:spPr/>
      <dgm:t>
        <a:bodyPr/>
        <a:lstStyle/>
        <a:p>
          <a:endParaRPr lang="en-US" sz="1200"/>
        </a:p>
      </dgm:t>
    </dgm:pt>
    <dgm:pt modelId="{1D55AC09-1E20-4F76-8616-CACCD7F5ACBB}">
      <dgm:prSet phldrT="[Text]" custT="1"/>
      <dgm:spPr/>
      <dgm:t>
        <a:bodyPr/>
        <a:lstStyle/>
        <a:p>
          <a:r>
            <a:rPr lang="ru-RU" sz="1600" dirty="0"/>
            <a:t>Цифровое лидерство</a:t>
          </a:r>
          <a:endParaRPr lang="en-US" sz="1600" dirty="0"/>
        </a:p>
      </dgm:t>
    </dgm:pt>
    <dgm:pt modelId="{8DD73465-0E53-4083-9024-539E4A93661F}" type="parTrans" cxnId="{1524A101-F51C-457D-91DF-A9F110281F6E}">
      <dgm:prSet/>
      <dgm:spPr/>
      <dgm:t>
        <a:bodyPr/>
        <a:lstStyle/>
        <a:p>
          <a:endParaRPr lang="en-US" sz="1200"/>
        </a:p>
      </dgm:t>
    </dgm:pt>
    <dgm:pt modelId="{C39BD645-6A38-4FC9-8753-8FD12C9A2AD2}" type="sibTrans" cxnId="{1524A101-F51C-457D-91DF-A9F110281F6E}">
      <dgm:prSet/>
      <dgm:spPr/>
      <dgm:t>
        <a:bodyPr/>
        <a:lstStyle/>
        <a:p>
          <a:endParaRPr lang="en-US" sz="1200"/>
        </a:p>
      </dgm:t>
    </dgm:pt>
    <dgm:pt modelId="{48CE355A-B3F1-498D-8871-15E5CC58C900}">
      <dgm:prSet phldrT="[Text]" custT="1"/>
      <dgm:spPr/>
      <dgm:t>
        <a:bodyPr/>
        <a:lstStyle/>
        <a:p>
          <a:r>
            <a:rPr lang="ru-RU" sz="1600" dirty="0"/>
            <a:t>Искусственный интеллект</a:t>
          </a:r>
          <a:endParaRPr lang="en-US" sz="1600" dirty="0"/>
        </a:p>
      </dgm:t>
    </dgm:pt>
    <dgm:pt modelId="{0FCD4E77-A3A2-48EF-B6AC-FD952855A27A}" type="parTrans" cxnId="{67140C45-7C50-4264-97E8-BCBFF6AC85D3}">
      <dgm:prSet/>
      <dgm:spPr/>
      <dgm:t>
        <a:bodyPr/>
        <a:lstStyle/>
        <a:p>
          <a:endParaRPr lang="en-US" sz="1200"/>
        </a:p>
      </dgm:t>
    </dgm:pt>
    <dgm:pt modelId="{F4033668-1D38-4CD8-85E8-452B8F40DF18}" type="sibTrans" cxnId="{67140C45-7C50-4264-97E8-BCBFF6AC85D3}">
      <dgm:prSet/>
      <dgm:spPr/>
      <dgm:t>
        <a:bodyPr/>
        <a:lstStyle/>
        <a:p>
          <a:endParaRPr lang="en-US" sz="1200"/>
        </a:p>
      </dgm:t>
    </dgm:pt>
    <dgm:pt modelId="{52EC54FC-A421-4369-88AD-D8D4A5DF087F}">
      <dgm:prSet phldrT="[Text]" custT="1"/>
      <dgm:spPr/>
      <dgm:t>
        <a:bodyPr anchor="b"/>
        <a:lstStyle/>
        <a:p>
          <a:pPr marL="180975" indent="0"/>
          <a:r>
            <a:rPr lang="ru-RU" sz="1200" kern="0" baseline="0" dirty="0"/>
            <a:t>Обработка естественного языка</a:t>
          </a:r>
          <a:r>
            <a:rPr lang="en-US" sz="1200" kern="0" baseline="0" dirty="0"/>
            <a:t>, </a:t>
          </a:r>
          <a:r>
            <a:rPr lang="ru-RU" sz="1200" kern="0" baseline="0" dirty="0"/>
            <a:t>понятия в рамках ИИ </a:t>
          </a:r>
          <a:r>
            <a:rPr lang="en-US" sz="1200" kern="0" baseline="0" dirty="0"/>
            <a:t>(</a:t>
          </a:r>
          <a:r>
            <a:rPr lang="ru-RU" sz="1200" kern="0" baseline="0" dirty="0"/>
            <a:t>машинное обучение</a:t>
          </a:r>
          <a:r>
            <a:rPr lang="en-US" sz="1200" kern="0" baseline="0" dirty="0"/>
            <a:t>, </a:t>
          </a:r>
          <a:r>
            <a:rPr lang="ru-RU" sz="1200" kern="0" baseline="0" dirty="0"/>
            <a:t>большие языковые модели</a:t>
          </a:r>
          <a:r>
            <a:rPr lang="en-US" sz="1200" kern="0" baseline="0" dirty="0"/>
            <a:t>, </a:t>
          </a:r>
          <a:r>
            <a:rPr lang="ru-RU" sz="1200" kern="0" baseline="0" dirty="0"/>
            <a:t>генеративный ИИ</a:t>
          </a:r>
          <a:r>
            <a:rPr lang="en-US" sz="1200" kern="0" baseline="0" dirty="0"/>
            <a:t>)</a:t>
          </a:r>
        </a:p>
      </dgm:t>
    </dgm:pt>
    <dgm:pt modelId="{1E02E842-2CAE-4936-8AEA-655B24D00E48}" type="parTrans" cxnId="{8A010191-1481-402D-9B96-69E4DE623E45}">
      <dgm:prSet/>
      <dgm:spPr/>
      <dgm:t>
        <a:bodyPr/>
        <a:lstStyle/>
        <a:p>
          <a:endParaRPr lang="en-US" sz="1200"/>
        </a:p>
      </dgm:t>
    </dgm:pt>
    <dgm:pt modelId="{EFBDC436-6B82-4E23-B586-6CC0BEADDF97}" type="sibTrans" cxnId="{8A010191-1481-402D-9B96-69E4DE623E45}">
      <dgm:prSet/>
      <dgm:spPr/>
      <dgm:t>
        <a:bodyPr/>
        <a:lstStyle/>
        <a:p>
          <a:endParaRPr lang="en-US" sz="1200"/>
        </a:p>
      </dgm:t>
    </dgm:pt>
    <dgm:pt modelId="{DF67D123-CDAA-4A69-854E-CC1CDBDD02A5}">
      <dgm:prSet phldrT="[Text]" custT="1"/>
      <dgm:spPr/>
      <dgm:t>
        <a:bodyPr/>
        <a:lstStyle/>
        <a:p>
          <a:r>
            <a:rPr lang="ru-RU" sz="1600" dirty="0"/>
            <a:t>Дата-</a:t>
          </a:r>
          <a:r>
            <a:rPr lang="ru-RU" sz="1600" dirty="0" err="1"/>
            <a:t>сторителлинг</a:t>
          </a:r>
          <a:endParaRPr lang="en-US" sz="1600" dirty="0"/>
        </a:p>
      </dgm:t>
    </dgm:pt>
    <dgm:pt modelId="{FFD3E970-B444-47C6-9B49-F7096E19CA95}" type="parTrans" cxnId="{88DDB044-8330-470A-8944-86CD64C104AF}">
      <dgm:prSet/>
      <dgm:spPr/>
      <dgm:t>
        <a:bodyPr/>
        <a:lstStyle/>
        <a:p>
          <a:endParaRPr lang="en-US" sz="1200"/>
        </a:p>
      </dgm:t>
    </dgm:pt>
    <dgm:pt modelId="{CEFD3B25-CF07-43D8-8043-01E1C6813F5F}" type="sibTrans" cxnId="{88DDB044-8330-470A-8944-86CD64C104AF}">
      <dgm:prSet/>
      <dgm:spPr/>
      <dgm:t>
        <a:bodyPr/>
        <a:lstStyle/>
        <a:p>
          <a:endParaRPr lang="en-US" sz="1200"/>
        </a:p>
      </dgm:t>
    </dgm:pt>
    <dgm:pt modelId="{D6B0AE43-87EB-4C61-A32E-69F1CE97D5D2}">
      <dgm:prSet phldrT="[Text]" custT="1"/>
      <dgm:spPr/>
      <dgm:t>
        <a:bodyPr/>
        <a:lstStyle/>
        <a:p>
          <a:r>
            <a:rPr lang="ru-RU" sz="1600" dirty="0"/>
            <a:t>Науки о здоровье</a:t>
          </a:r>
          <a:endParaRPr lang="en-US" sz="1600" dirty="0"/>
        </a:p>
      </dgm:t>
    </dgm:pt>
    <dgm:pt modelId="{08D37A7A-CAA0-479C-B541-6346A0664062}" type="parTrans" cxnId="{2BECD39E-82CA-433D-AD48-2E8097207DCC}">
      <dgm:prSet/>
      <dgm:spPr/>
      <dgm:t>
        <a:bodyPr/>
        <a:lstStyle/>
        <a:p>
          <a:endParaRPr lang="en-US" sz="1200"/>
        </a:p>
      </dgm:t>
    </dgm:pt>
    <dgm:pt modelId="{89BC1882-8FAF-4C12-BC0C-E92577D55056}" type="sibTrans" cxnId="{2BECD39E-82CA-433D-AD48-2E8097207DCC}">
      <dgm:prSet/>
      <dgm:spPr/>
      <dgm:t>
        <a:bodyPr/>
        <a:lstStyle/>
        <a:p>
          <a:endParaRPr lang="en-US" sz="1200"/>
        </a:p>
      </dgm:t>
    </dgm:pt>
    <dgm:pt modelId="{E75EDB3E-5C17-4A18-BC9F-4E5C18C18BD2}">
      <dgm:prSet phldrT="[Text]" custT="1"/>
      <dgm:spPr/>
      <dgm:t>
        <a:bodyPr/>
        <a:lstStyle/>
        <a:p>
          <a:r>
            <a:rPr lang="ru-RU" sz="1600" dirty="0"/>
            <a:t>Личные навыки и умения</a:t>
          </a:r>
          <a:endParaRPr lang="en-US" sz="1600" dirty="0"/>
        </a:p>
      </dgm:t>
    </dgm:pt>
    <dgm:pt modelId="{DE30298E-53A6-4E00-A1A7-D0B5EFE4D307}" type="parTrans" cxnId="{2655DCAD-B0A7-43F0-A62B-7F31DD122102}">
      <dgm:prSet/>
      <dgm:spPr/>
      <dgm:t>
        <a:bodyPr/>
        <a:lstStyle/>
        <a:p>
          <a:endParaRPr lang="en-US" sz="1200"/>
        </a:p>
      </dgm:t>
    </dgm:pt>
    <dgm:pt modelId="{22DEB53B-3059-40B8-B307-DB8ED0F3F16B}" type="sibTrans" cxnId="{2655DCAD-B0A7-43F0-A62B-7F31DD122102}">
      <dgm:prSet/>
      <dgm:spPr/>
      <dgm:t>
        <a:bodyPr/>
        <a:lstStyle/>
        <a:p>
          <a:endParaRPr lang="en-US" sz="1200"/>
        </a:p>
      </dgm:t>
    </dgm:pt>
    <dgm:pt modelId="{24E27F2E-C16D-4192-B028-7F7F5AE7CD45}">
      <dgm:prSet phldrT="[Text]" custT="1"/>
      <dgm:spPr/>
      <dgm:t>
        <a:bodyPr anchor="b" anchorCtr="0"/>
        <a:lstStyle/>
        <a:p>
          <a:pPr>
            <a:lnSpc>
              <a:spcPct val="90000"/>
            </a:lnSpc>
          </a:pPr>
          <a:r>
            <a:rPr lang="ru-RU" sz="1600" dirty="0"/>
            <a:t>Критическое</a:t>
          </a:r>
          <a:endParaRPr lang="en-US" sz="1600" dirty="0"/>
        </a:p>
      </dgm:t>
    </dgm:pt>
    <dgm:pt modelId="{E204FFB0-0A5C-4070-927B-E28634DA2540}" type="parTrans" cxnId="{3131D6EC-DB6E-4C87-8076-C2F3F83FBBB9}">
      <dgm:prSet/>
      <dgm:spPr/>
      <dgm:t>
        <a:bodyPr/>
        <a:lstStyle/>
        <a:p>
          <a:endParaRPr lang="en-US" sz="1200"/>
        </a:p>
      </dgm:t>
    </dgm:pt>
    <dgm:pt modelId="{795639D3-44EE-40D5-9217-4BC0E52DAE30}" type="sibTrans" cxnId="{3131D6EC-DB6E-4C87-8076-C2F3F83FBBB9}">
      <dgm:prSet/>
      <dgm:spPr/>
      <dgm:t>
        <a:bodyPr/>
        <a:lstStyle/>
        <a:p>
          <a:endParaRPr lang="en-US" sz="1200"/>
        </a:p>
      </dgm:t>
    </dgm:pt>
    <dgm:pt modelId="{C15BC1B9-01E8-4A95-BEBD-7A8B952168EA}">
      <dgm:prSet phldrT="[Text]" custT="1"/>
      <dgm:spPr/>
      <dgm:t>
        <a:bodyPr/>
        <a:lstStyle/>
        <a:p>
          <a:r>
            <a:rPr lang="en-US" sz="1600" dirty="0" err="1"/>
            <a:t>GxP</a:t>
          </a:r>
          <a:endParaRPr lang="en-US" sz="1600" dirty="0"/>
        </a:p>
      </dgm:t>
    </dgm:pt>
    <dgm:pt modelId="{CFFA7232-5B09-4104-B17A-5D78C201AE50}" type="parTrans" cxnId="{DB4C7844-AF26-4F1C-A304-4D6029FC6E80}">
      <dgm:prSet/>
      <dgm:spPr/>
      <dgm:t>
        <a:bodyPr/>
        <a:lstStyle/>
        <a:p>
          <a:endParaRPr lang="en-US" sz="1200"/>
        </a:p>
      </dgm:t>
    </dgm:pt>
    <dgm:pt modelId="{FEFA0D0C-5A03-452A-A371-C5F545BC1855}" type="sibTrans" cxnId="{DB4C7844-AF26-4F1C-A304-4D6029FC6E80}">
      <dgm:prSet/>
      <dgm:spPr/>
      <dgm:t>
        <a:bodyPr/>
        <a:lstStyle/>
        <a:p>
          <a:endParaRPr lang="en-US" sz="1200"/>
        </a:p>
      </dgm:t>
    </dgm:pt>
    <dgm:pt modelId="{5B48A884-9683-4D12-B0CE-FDEBE7F27A78}">
      <dgm:prSet phldrT="[Text]" custT="1"/>
      <dgm:spPr/>
      <dgm:t>
        <a:bodyPr/>
        <a:lstStyle/>
        <a:p>
          <a:r>
            <a:rPr lang="ru-RU" sz="1600" dirty="0"/>
            <a:t>Нормативное регулирование</a:t>
          </a:r>
          <a:endParaRPr lang="en-US" sz="1600" dirty="0"/>
        </a:p>
      </dgm:t>
    </dgm:pt>
    <dgm:pt modelId="{B0940084-2714-4AF5-B2E0-3CAABFD7DEA0}" type="parTrans" cxnId="{84711E9E-60B5-4305-908C-904E5489E80D}">
      <dgm:prSet/>
      <dgm:spPr/>
      <dgm:t>
        <a:bodyPr/>
        <a:lstStyle/>
        <a:p>
          <a:endParaRPr lang="en-US" sz="1200"/>
        </a:p>
      </dgm:t>
    </dgm:pt>
    <dgm:pt modelId="{662D0BA7-0AE9-4D90-A591-BACBD946AD04}" type="sibTrans" cxnId="{84711E9E-60B5-4305-908C-904E5489E80D}">
      <dgm:prSet/>
      <dgm:spPr/>
      <dgm:t>
        <a:bodyPr/>
        <a:lstStyle/>
        <a:p>
          <a:endParaRPr lang="en-US" sz="1200"/>
        </a:p>
      </dgm:t>
    </dgm:pt>
    <dgm:pt modelId="{537EF8EB-7B0E-4A88-8B7F-F7400DDC74D9}">
      <dgm:prSet phldrT="[Text]" custT="1"/>
      <dgm:spPr/>
      <dgm:t>
        <a:bodyPr/>
        <a:lstStyle/>
        <a:p>
          <a:r>
            <a:rPr lang="ru-RU" sz="1600" dirty="0"/>
            <a:t>Качество</a:t>
          </a:r>
          <a:endParaRPr lang="en-US" sz="1600" dirty="0"/>
        </a:p>
      </dgm:t>
    </dgm:pt>
    <dgm:pt modelId="{663B4E2B-3D49-4BF7-BE4F-62C1C53430D2}" type="parTrans" cxnId="{78294783-3223-4E33-9109-529D86F59573}">
      <dgm:prSet/>
      <dgm:spPr/>
      <dgm:t>
        <a:bodyPr/>
        <a:lstStyle/>
        <a:p>
          <a:endParaRPr lang="en-US" sz="1200"/>
        </a:p>
      </dgm:t>
    </dgm:pt>
    <dgm:pt modelId="{CD80D5FA-5A45-4105-B9ED-A591C89DB827}" type="sibTrans" cxnId="{78294783-3223-4E33-9109-529D86F59573}">
      <dgm:prSet/>
      <dgm:spPr/>
      <dgm:t>
        <a:bodyPr/>
        <a:lstStyle/>
        <a:p>
          <a:endParaRPr lang="en-US" sz="1200"/>
        </a:p>
      </dgm:t>
    </dgm:pt>
    <dgm:pt modelId="{D3EFAE5D-5760-4658-BB09-DDCC364630D0}">
      <dgm:prSet phldrT="[Text]" custT="1"/>
      <dgm:spPr/>
      <dgm:t>
        <a:bodyPr anchor="b"/>
        <a:lstStyle/>
        <a:p>
          <a:pPr marL="114300" indent="0"/>
          <a:r>
            <a:rPr lang="ru-RU" sz="1200" kern="0" baseline="0" dirty="0"/>
            <a:t>Инженерия запросов</a:t>
          </a:r>
          <a:endParaRPr lang="en-US" sz="1200" kern="0" baseline="0" dirty="0"/>
        </a:p>
      </dgm:t>
    </dgm:pt>
    <dgm:pt modelId="{1C22823D-2374-486C-AB4B-24092E740FA0}" type="parTrans" cxnId="{7EBA7B29-0078-46E1-85CC-6A4DB6319366}">
      <dgm:prSet/>
      <dgm:spPr/>
      <dgm:t>
        <a:bodyPr/>
        <a:lstStyle/>
        <a:p>
          <a:endParaRPr lang="en-US" sz="1200"/>
        </a:p>
      </dgm:t>
    </dgm:pt>
    <dgm:pt modelId="{3B8950BC-190E-46E0-8660-42CB46337ECB}" type="sibTrans" cxnId="{7EBA7B29-0078-46E1-85CC-6A4DB6319366}">
      <dgm:prSet/>
      <dgm:spPr/>
      <dgm:t>
        <a:bodyPr/>
        <a:lstStyle/>
        <a:p>
          <a:endParaRPr lang="en-US" sz="1200"/>
        </a:p>
      </dgm:t>
    </dgm:pt>
    <dgm:pt modelId="{C88E7BD0-7998-48A2-A1ED-DA20990330B7}">
      <dgm:prSet phldrT="[Text]" custT="1"/>
      <dgm:spPr/>
      <dgm:t>
        <a:bodyPr anchor="b"/>
        <a:lstStyle/>
        <a:p>
          <a:pPr marL="114300" indent="0"/>
          <a:r>
            <a:rPr lang="ru-RU" sz="1200" kern="0" baseline="0" dirty="0"/>
            <a:t>Рабочие циклы ИИ</a:t>
          </a:r>
          <a:endParaRPr lang="en-US" sz="1200" kern="0" baseline="0" dirty="0"/>
        </a:p>
      </dgm:t>
    </dgm:pt>
    <dgm:pt modelId="{4B8861D9-01A9-4088-ACB7-D10401387A15}" type="parTrans" cxnId="{5C14557E-1F5D-4455-9DA6-0D1B57450363}">
      <dgm:prSet/>
      <dgm:spPr/>
      <dgm:t>
        <a:bodyPr/>
        <a:lstStyle/>
        <a:p>
          <a:endParaRPr lang="en-US" sz="1200"/>
        </a:p>
      </dgm:t>
    </dgm:pt>
    <dgm:pt modelId="{2FF2A134-75FF-45FB-B77D-9F8F0B64E8F9}" type="sibTrans" cxnId="{5C14557E-1F5D-4455-9DA6-0D1B57450363}">
      <dgm:prSet/>
      <dgm:spPr/>
      <dgm:t>
        <a:bodyPr/>
        <a:lstStyle/>
        <a:p>
          <a:endParaRPr lang="en-US" sz="1200"/>
        </a:p>
      </dgm:t>
    </dgm:pt>
    <dgm:pt modelId="{8FE57326-E67B-4651-8C5C-D6A6DF54F685}">
      <dgm:prSet phldrT="[Text]" custT="1"/>
      <dgm:spPr/>
      <dgm:t>
        <a:bodyPr anchor="b"/>
        <a:lstStyle/>
        <a:p>
          <a:pPr marL="114300" indent="0"/>
          <a:r>
            <a:rPr lang="ru-RU" sz="1200" kern="0" baseline="0" dirty="0"/>
            <a:t>Формирование нормативно-правового регулирования</a:t>
          </a:r>
          <a:endParaRPr lang="en-US" sz="1200" kern="0" baseline="0" dirty="0"/>
        </a:p>
      </dgm:t>
    </dgm:pt>
    <dgm:pt modelId="{ECDF8696-38F2-4A7B-A6D6-4117FB654277}" type="parTrans" cxnId="{C26FFE8C-34CA-4712-9D6E-7DF5216626F7}">
      <dgm:prSet/>
      <dgm:spPr/>
      <dgm:t>
        <a:bodyPr/>
        <a:lstStyle/>
        <a:p>
          <a:endParaRPr lang="en-US" sz="1200"/>
        </a:p>
      </dgm:t>
    </dgm:pt>
    <dgm:pt modelId="{20262BFB-D7FE-4BAE-9511-B6E452116DF0}" type="sibTrans" cxnId="{C26FFE8C-34CA-4712-9D6E-7DF5216626F7}">
      <dgm:prSet/>
      <dgm:spPr/>
      <dgm:t>
        <a:bodyPr/>
        <a:lstStyle/>
        <a:p>
          <a:endParaRPr lang="en-US" sz="1200"/>
        </a:p>
      </dgm:t>
    </dgm:pt>
    <dgm:pt modelId="{A7C9275C-DE97-4430-AE9D-E7B6AAB94A22}">
      <dgm:prSet phldrT="[Text]" custT="1"/>
      <dgm:spPr/>
      <dgm:t>
        <a:bodyPr anchor="b" anchorCtr="0"/>
        <a:lstStyle/>
        <a:p>
          <a:pPr>
            <a:lnSpc>
              <a:spcPct val="100000"/>
            </a:lnSpc>
          </a:pPr>
          <a:r>
            <a:rPr lang="ru-RU" sz="1600" dirty="0"/>
            <a:t>Коммуникация</a:t>
          </a:r>
          <a:endParaRPr lang="en-US" sz="1600" dirty="0"/>
        </a:p>
      </dgm:t>
    </dgm:pt>
    <dgm:pt modelId="{EB9A8694-A351-45C2-AA24-0D44A5B05E13}" type="parTrans" cxnId="{48C6FC09-7DAB-4EA7-B497-8E8414E54251}">
      <dgm:prSet/>
      <dgm:spPr/>
      <dgm:t>
        <a:bodyPr/>
        <a:lstStyle/>
        <a:p>
          <a:endParaRPr lang="en-US" sz="1200"/>
        </a:p>
      </dgm:t>
    </dgm:pt>
    <dgm:pt modelId="{BCDFE37F-71A7-4F09-9C61-1E65B1F82884}" type="sibTrans" cxnId="{48C6FC09-7DAB-4EA7-B497-8E8414E54251}">
      <dgm:prSet/>
      <dgm:spPr/>
      <dgm:t>
        <a:bodyPr/>
        <a:lstStyle/>
        <a:p>
          <a:endParaRPr lang="en-US" sz="1200"/>
        </a:p>
      </dgm:t>
    </dgm:pt>
    <dgm:pt modelId="{92A101C4-EDBB-4AB5-B504-8B94CE918D37}">
      <dgm:prSet phldrT="[Text]" custT="1"/>
      <dgm:spPr/>
      <dgm:t>
        <a:bodyPr anchor="b" anchorCtr="0"/>
        <a:lstStyle/>
        <a:p>
          <a:pPr>
            <a:lnSpc>
              <a:spcPct val="90000"/>
            </a:lnSpc>
          </a:pPr>
          <a:r>
            <a:rPr lang="ru-RU" sz="1600" dirty="0"/>
            <a:t>Активное слушание</a:t>
          </a:r>
          <a:endParaRPr lang="en-US" sz="1600" dirty="0"/>
        </a:p>
      </dgm:t>
    </dgm:pt>
    <dgm:pt modelId="{CC5A28EB-862F-4986-8B87-2FB29AC075FD}" type="parTrans" cxnId="{946C99BB-2889-4E64-B3D5-5CBE8A1364DC}">
      <dgm:prSet/>
      <dgm:spPr/>
      <dgm:t>
        <a:bodyPr/>
        <a:lstStyle/>
        <a:p>
          <a:endParaRPr lang="en-US" sz="1200"/>
        </a:p>
      </dgm:t>
    </dgm:pt>
    <dgm:pt modelId="{194AF074-1E5A-418E-8464-06E9C040B010}" type="sibTrans" cxnId="{946C99BB-2889-4E64-B3D5-5CBE8A1364DC}">
      <dgm:prSet/>
      <dgm:spPr/>
      <dgm:t>
        <a:bodyPr/>
        <a:lstStyle/>
        <a:p>
          <a:endParaRPr lang="en-US" sz="1200"/>
        </a:p>
      </dgm:t>
    </dgm:pt>
    <dgm:pt modelId="{D6F3B9B5-BAB7-4EC3-9D46-46FD53F8C713}">
      <dgm:prSet phldrT="[Text]" custT="1"/>
      <dgm:spPr/>
      <dgm:t>
        <a:bodyPr anchor="b" anchorCtr="0"/>
        <a:lstStyle/>
        <a:p>
          <a:pPr>
            <a:lnSpc>
              <a:spcPct val="90000"/>
            </a:lnSpc>
          </a:pPr>
          <a:r>
            <a:rPr lang="ru-RU" sz="1600" dirty="0"/>
            <a:t>Сотрудничество</a:t>
          </a:r>
          <a:endParaRPr lang="en-US" sz="1600" dirty="0"/>
        </a:p>
      </dgm:t>
    </dgm:pt>
    <dgm:pt modelId="{6F9FDBBB-FBF6-4962-BC9E-540D60AD7D85}" type="parTrans" cxnId="{FF546D54-19F3-4343-B2A6-BD061078329F}">
      <dgm:prSet/>
      <dgm:spPr/>
      <dgm:t>
        <a:bodyPr/>
        <a:lstStyle/>
        <a:p>
          <a:endParaRPr lang="en-US" sz="1200"/>
        </a:p>
      </dgm:t>
    </dgm:pt>
    <dgm:pt modelId="{6FD79D52-831E-4A2B-B778-65E838C5A911}" type="sibTrans" cxnId="{FF546D54-19F3-4343-B2A6-BD061078329F}">
      <dgm:prSet/>
      <dgm:spPr/>
      <dgm:t>
        <a:bodyPr/>
        <a:lstStyle/>
        <a:p>
          <a:endParaRPr lang="en-US" sz="1200"/>
        </a:p>
      </dgm:t>
    </dgm:pt>
    <dgm:pt modelId="{49DBB9C2-5FAC-4C80-BA3B-FCDF25C495A7}">
      <dgm:prSet phldrT="[Text]" custT="1"/>
      <dgm:spPr/>
      <dgm:t>
        <a:bodyPr anchor="b" anchorCtr="0"/>
        <a:lstStyle/>
        <a:p>
          <a:pPr>
            <a:lnSpc>
              <a:spcPct val="90000"/>
            </a:lnSpc>
          </a:pPr>
          <a:r>
            <a:rPr lang="ru-RU" sz="1600" dirty="0"/>
            <a:t>Установка на личностный рост</a:t>
          </a:r>
          <a:endParaRPr lang="en-US" sz="1600" dirty="0"/>
        </a:p>
      </dgm:t>
    </dgm:pt>
    <dgm:pt modelId="{87E7EBA7-65F4-419E-A6AF-F301A6E218D5}" type="parTrans" cxnId="{9790D9EA-856D-4AB4-95F6-9BB821DC65E7}">
      <dgm:prSet/>
      <dgm:spPr/>
      <dgm:t>
        <a:bodyPr/>
        <a:lstStyle/>
        <a:p>
          <a:endParaRPr lang="en-US" sz="1200"/>
        </a:p>
      </dgm:t>
    </dgm:pt>
    <dgm:pt modelId="{B62A71F9-A188-41F1-8F68-8D9F614F4D18}" type="sibTrans" cxnId="{9790D9EA-856D-4AB4-95F6-9BB821DC65E7}">
      <dgm:prSet/>
      <dgm:spPr/>
      <dgm:t>
        <a:bodyPr/>
        <a:lstStyle/>
        <a:p>
          <a:endParaRPr lang="en-US" sz="1200"/>
        </a:p>
      </dgm:t>
    </dgm:pt>
    <dgm:pt modelId="{C5A7AC49-872C-4B6A-95D1-7F7691188D28}">
      <dgm:prSet phldrT="[Text]" custT="1"/>
      <dgm:spPr/>
      <dgm:t>
        <a:bodyPr/>
        <a:lstStyle/>
        <a:p>
          <a:r>
            <a:rPr lang="ru-RU" sz="1600" dirty="0"/>
            <a:t>Основы цифровых технологий</a:t>
          </a:r>
          <a:endParaRPr lang="en-US" sz="1600" dirty="0"/>
        </a:p>
      </dgm:t>
    </dgm:pt>
    <dgm:pt modelId="{ADE8A75A-187A-4AB8-8B58-7766C8FFF1CD}" type="sibTrans" cxnId="{D7030B7F-DF46-4381-BFBD-61E9F8CC611B}">
      <dgm:prSet/>
      <dgm:spPr/>
      <dgm:t>
        <a:bodyPr/>
        <a:lstStyle/>
        <a:p>
          <a:endParaRPr lang="en-US" sz="1200"/>
        </a:p>
      </dgm:t>
    </dgm:pt>
    <dgm:pt modelId="{397C49CE-14D1-4CAB-8024-EA042C0426C2}" type="parTrans" cxnId="{D7030B7F-DF46-4381-BFBD-61E9F8CC611B}">
      <dgm:prSet/>
      <dgm:spPr/>
      <dgm:t>
        <a:bodyPr/>
        <a:lstStyle/>
        <a:p>
          <a:endParaRPr lang="en-US" sz="1200"/>
        </a:p>
      </dgm:t>
    </dgm:pt>
    <dgm:pt modelId="{D62EE01A-CD5D-4800-BD24-9FC801992DE6}">
      <dgm:prSet phldrT="[Text]" custT="1"/>
      <dgm:spPr/>
      <dgm:t>
        <a:bodyPr/>
        <a:lstStyle/>
        <a:p>
          <a:r>
            <a:rPr lang="ru-RU" sz="1600" dirty="0"/>
            <a:t>Аналитика данных</a:t>
          </a:r>
          <a:endParaRPr lang="en-US" sz="1600" dirty="0"/>
        </a:p>
      </dgm:t>
    </dgm:pt>
    <dgm:pt modelId="{8C184894-CA8B-4302-ACC7-641AA6CACFF5}" type="sibTrans" cxnId="{1B842BBE-84B5-4B47-984F-A09D0A612D58}">
      <dgm:prSet/>
      <dgm:spPr/>
      <dgm:t>
        <a:bodyPr/>
        <a:lstStyle/>
        <a:p>
          <a:endParaRPr lang="en-US" sz="1200"/>
        </a:p>
      </dgm:t>
    </dgm:pt>
    <dgm:pt modelId="{2E28C39B-7D4B-4E99-8435-7445D702568F}" type="parTrans" cxnId="{1B842BBE-84B5-4B47-984F-A09D0A612D58}">
      <dgm:prSet/>
      <dgm:spPr/>
      <dgm:t>
        <a:bodyPr/>
        <a:lstStyle/>
        <a:p>
          <a:endParaRPr lang="en-US" sz="1200"/>
        </a:p>
      </dgm:t>
    </dgm:pt>
    <dgm:pt modelId="{599580C7-7CB0-471A-BAEA-E0B82AEA032F}">
      <dgm:prSet phldrT="[Text]" custT="1"/>
      <dgm:spPr/>
      <dgm:t>
        <a:bodyPr/>
        <a:lstStyle/>
        <a:p>
          <a:r>
            <a:rPr lang="ru-RU" sz="1600" dirty="0"/>
            <a:t>Эксперименты</a:t>
          </a:r>
          <a:endParaRPr lang="en-US" sz="1600" dirty="0"/>
        </a:p>
      </dgm:t>
    </dgm:pt>
    <dgm:pt modelId="{1E9D53B4-CDFE-415B-92BC-1F243AE1C851}" type="sibTrans" cxnId="{6CB9D12D-5FD2-4493-A35C-2EC18462EA44}">
      <dgm:prSet/>
      <dgm:spPr/>
      <dgm:t>
        <a:bodyPr/>
        <a:lstStyle/>
        <a:p>
          <a:endParaRPr lang="en-US" sz="1200"/>
        </a:p>
      </dgm:t>
    </dgm:pt>
    <dgm:pt modelId="{AABD7BB3-AABF-40A0-B276-55F7A908E05E}" type="parTrans" cxnId="{6CB9D12D-5FD2-4493-A35C-2EC18462EA44}">
      <dgm:prSet/>
      <dgm:spPr/>
      <dgm:t>
        <a:bodyPr/>
        <a:lstStyle/>
        <a:p>
          <a:endParaRPr lang="en-US" sz="1200"/>
        </a:p>
      </dgm:t>
    </dgm:pt>
    <dgm:pt modelId="{57C63CC7-0AB1-4045-9BD1-8B0223E58EC6}">
      <dgm:prSet phldrT="[Text]" custT="1"/>
      <dgm:spPr/>
      <dgm:t>
        <a:bodyPr anchor="b" anchorCtr="0"/>
        <a:lstStyle/>
        <a:p>
          <a:pPr>
            <a:lnSpc>
              <a:spcPct val="90000"/>
            </a:lnSpc>
            <a:buNone/>
          </a:pPr>
          <a:r>
            <a:rPr lang="ru-RU" sz="1600" dirty="0"/>
            <a:t> мышление</a:t>
          </a:r>
          <a:endParaRPr lang="en-US" sz="1600" dirty="0"/>
        </a:p>
      </dgm:t>
    </dgm:pt>
    <dgm:pt modelId="{693C10B2-65A6-4536-9B5D-C55DAC711A66}" type="parTrans" cxnId="{A986D0B2-B036-4A15-BE4D-A95533F1286D}">
      <dgm:prSet/>
      <dgm:spPr/>
      <dgm:t>
        <a:bodyPr/>
        <a:lstStyle/>
        <a:p>
          <a:endParaRPr lang="ru-RU"/>
        </a:p>
      </dgm:t>
    </dgm:pt>
    <dgm:pt modelId="{919EE9D0-3F76-42E4-BF2A-A9137618CA17}" type="sibTrans" cxnId="{A986D0B2-B036-4A15-BE4D-A95533F1286D}">
      <dgm:prSet/>
      <dgm:spPr/>
      <dgm:t>
        <a:bodyPr/>
        <a:lstStyle/>
        <a:p>
          <a:endParaRPr lang="ru-RU"/>
        </a:p>
      </dgm:t>
    </dgm:pt>
    <dgm:pt modelId="{2D79C3E6-2046-430E-BE75-23946A1ACE84}" type="pres">
      <dgm:prSet presAssocID="{8C0DD081-C4B7-42C0-BE7D-46A7981776D5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E7D4F7F-FE09-4014-AA55-5C84767C7304}" type="pres">
      <dgm:prSet presAssocID="{8C0DD081-C4B7-42C0-BE7D-46A7981776D5}" presName="children" presStyleCnt="0"/>
      <dgm:spPr/>
    </dgm:pt>
    <dgm:pt modelId="{F8684E06-55E8-4A16-B255-E4B1ADBF76CB}" type="pres">
      <dgm:prSet presAssocID="{8C0DD081-C4B7-42C0-BE7D-46A7981776D5}" presName="child1group" presStyleCnt="0"/>
      <dgm:spPr/>
    </dgm:pt>
    <dgm:pt modelId="{C71E077F-8727-40CD-A727-25D218770DBF}" type="pres">
      <dgm:prSet presAssocID="{8C0DD081-C4B7-42C0-BE7D-46A7981776D5}" presName="child1" presStyleLbl="bgAcc1" presStyleIdx="0" presStyleCnt="4" custScaleX="134973" custScaleY="119555" custLinFactNeighborX="-23782" custLinFactNeighborY="137"/>
      <dgm:spPr/>
    </dgm:pt>
    <dgm:pt modelId="{F4CC1ACD-9376-4D00-A31D-83398AAE0A5A}" type="pres">
      <dgm:prSet presAssocID="{8C0DD081-C4B7-42C0-BE7D-46A7981776D5}" presName="child1Text" presStyleLbl="bgAcc1" presStyleIdx="0" presStyleCnt="4">
        <dgm:presLayoutVars>
          <dgm:bulletEnabled val="1"/>
        </dgm:presLayoutVars>
      </dgm:prSet>
      <dgm:spPr/>
    </dgm:pt>
    <dgm:pt modelId="{E259C624-325F-4F01-B864-61E1F478C657}" type="pres">
      <dgm:prSet presAssocID="{8C0DD081-C4B7-42C0-BE7D-46A7981776D5}" presName="child2group" presStyleCnt="0"/>
      <dgm:spPr/>
    </dgm:pt>
    <dgm:pt modelId="{5708B291-785C-47D0-9061-02E46D54CF93}" type="pres">
      <dgm:prSet presAssocID="{8C0DD081-C4B7-42C0-BE7D-46A7981776D5}" presName="child2" presStyleLbl="bgAcc1" presStyleIdx="1" presStyleCnt="4" custScaleX="133843" custScaleY="153314" custLinFactNeighborX="6665" custLinFactNeighborY="-513"/>
      <dgm:spPr/>
    </dgm:pt>
    <dgm:pt modelId="{80466566-EBED-4CDA-8907-5335C3B69A60}" type="pres">
      <dgm:prSet presAssocID="{8C0DD081-C4B7-42C0-BE7D-46A7981776D5}" presName="child2Text" presStyleLbl="bgAcc1" presStyleIdx="1" presStyleCnt="4">
        <dgm:presLayoutVars>
          <dgm:bulletEnabled val="1"/>
        </dgm:presLayoutVars>
      </dgm:prSet>
      <dgm:spPr/>
    </dgm:pt>
    <dgm:pt modelId="{C002C879-3068-492D-976A-6BEAEF0290B3}" type="pres">
      <dgm:prSet presAssocID="{8C0DD081-C4B7-42C0-BE7D-46A7981776D5}" presName="child3group" presStyleCnt="0"/>
      <dgm:spPr/>
    </dgm:pt>
    <dgm:pt modelId="{557F97CC-87FF-4708-87D1-1F014AF5E8F9}" type="pres">
      <dgm:prSet presAssocID="{8C0DD081-C4B7-42C0-BE7D-46A7981776D5}" presName="child3" presStyleLbl="bgAcc1" presStyleIdx="2" presStyleCnt="4" custScaleX="147613" custScaleY="169511" custLinFactNeighborX="13873"/>
      <dgm:spPr/>
    </dgm:pt>
    <dgm:pt modelId="{616303B3-B2A3-4257-A3D7-F0F033607A5A}" type="pres">
      <dgm:prSet presAssocID="{8C0DD081-C4B7-42C0-BE7D-46A7981776D5}" presName="child3Text" presStyleLbl="bgAcc1" presStyleIdx="2" presStyleCnt="4">
        <dgm:presLayoutVars>
          <dgm:bulletEnabled val="1"/>
        </dgm:presLayoutVars>
      </dgm:prSet>
      <dgm:spPr/>
    </dgm:pt>
    <dgm:pt modelId="{8CE238DA-9562-4597-A7A8-15FA15665EA8}" type="pres">
      <dgm:prSet presAssocID="{8C0DD081-C4B7-42C0-BE7D-46A7981776D5}" presName="child4group" presStyleCnt="0"/>
      <dgm:spPr/>
    </dgm:pt>
    <dgm:pt modelId="{009CF796-1DDB-4568-B7A3-6E23B385D965}" type="pres">
      <dgm:prSet presAssocID="{8C0DD081-C4B7-42C0-BE7D-46A7981776D5}" presName="child4" presStyleLbl="bgAcc1" presStyleIdx="3" presStyleCnt="4" custScaleX="140623" custScaleY="197048" custLinFactNeighborX="-38937" custLinFactNeighborY="-5650"/>
      <dgm:spPr/>
    </dgm:pt>
    <dgm:pt modelId="{30E0F213-AB06-4DCD-982F-9F59C1693A42}" type="pres">
      <dgm:prSet presAssocID="{8C0DD081-C4B7-42C0-BE7D-46A7981776D5}" presName="child4Text" presStyleLbl="bgAcc1" presStyleIdx="3" presStyleCnt="4">
        <dgm:presLayoutVars>
          <dgm:bulletEnabled val="1"/>
        </dgm:presLayoutVars>
      </dgm:prSet>
      <dgm:spPr/>
    </dgm:pt>
    <dgm:pt modelId="{CB997589-ED67-461E-8EF5-73C37C3F4E3B}" type="pres">
      <dgm:prSet presAssocID="{8C0DD081-C4B7-42C0-BE7D-46A7981776D5}" presName="childPlaceholder" presStyleCnt="0"/>
      <dgm:spPr/>
    </dgm:pt>
    <dgm:pt modelId="{F59930FF-60AD-4EDC-89EE-C416456D4EAA}" type="pres">
      <dgm:prSet presAssocID="{8C0DD081-C4B7-42C0-BE7D-46A7981776D5}" presName="circle" presStyleCnt="0"/>
      <dgm:spPr/>
    </dgm:pt>
    <dgm:pt modelId="{62D63071-8C53-4678-9D15-CBD0EDFC2E03}" type="pres">
      <dgm:prSet presAssocID="{8C0DD081-C4B7-42C0-BE7D-46A7981776D5}" presName="quadrant1" presStyleLbl="node1" presStyleIdx="0" presStyleCnt="4" custLinFactNeighborX="-16132" custLinFactNeighborY="101">
        <dgm:presLayoutVars>
          <dgm:chMax val="1"/>
          <dgm:bulletEnabled val="1"/>
        </dgm:presLayoutVars>
      </dgm:prSet>
      <dgm:spPr/>
    </dgm:pt>
    <dgm:pt modelId="{A46233EA-CBDB-4AB7-B318-1315B71817EC}" type="pres">
      <dgm:prSet presAssocID="{8C0DD081-C4B7-42C0-BE7D-46A7981776D5}" presName="quadrant2" presStyleLbl="node1" presStyleIdx="1" presStyleCnt="4" custLinFactNeighborX="-16132" custLinFactNeighborY="101">
        <dgm:presLayoutVars>
          <dgm:chMax val="1"/>
          <dgm:bulletEnabled val="1"/>
        </dgm:presLayoutVars>
      </dgm:prSet>
      <dgm:spPr/>
    </dgm:pt>
    <dgm:pt modelId="{C10C9EC2-4618-49D4-8A3D-DD17F5337CF6}" type="pres">
      <dgm:prSet presAssocID="{8C0DD081-C4B7-42C0-BE7D-46A7981776D5}" presName="quadrant3" presStyleLbl="node1" presStyleIdx="2" presStyleCnt="4" custLinFactNeighborX="-16132" custLinFactNeighborY="101">
        <dgm:presLayoutVars>
          <dgm:chMax val="1"/>
          <dgm:bulletEnabled val="1"/>
        </dgm:presLayoutVars>
      </dgm:prSet>
      <dgm:spPr/>
    </dgm:pt>
    <dgm:pt modelId="{5D541D84-C6A4-4C21-BEBE-177E256DDA26}" type="pres">
      <dgm:prSet presAssocID="{8C0DD081-C4B7-42C0-BE7D-46A7981776D5}" presName="quadrant4" presStyleLbl="node1" presStyleIdx="3" presStyleCnt="4" custLinFactNeighborX="-16132" custLinFactNeighborY="101">
        <dgm:presLayoutVars>
          <dgm:chMax val="1"/>
          <dgm:bulletEnabled val="1"/>
        </dgm:presLayoutVars>
      </dgm:prSet>
      <dgm:spPr/>
    </dgm:pt>
    <dgm:pt modelId="{4EAC1623-0A11-466E-8424-CDC6D990EFC2}" type="pres">
      <dgm:prSet presAssocID="{8C0DD081-C4B7-42C0-BE7D-46A7981776D5}" presName="quadrantPlaceholder" presStyleCnt="0"/>
      <dgm:spPr/>
    </dgm:pt>
    <dgm:pt modelId="{4A99B402-D2DD-4FC9-8644-0CEF6335452A}" type="pres">
      <dgm:prSet presAssocID="{8C0DD081-C4B7-42C0-BE7D-46A7981776D5}" presName="center1" presStyleLbl="fgShp" presStyleIdx="0" presStyleCnt="2" custLinFactNeighborX="-46724" custLinFactNeighborY="336"/>
      <dgm:spPr/>
    </dgm:pt>
    <dgm:pt modelId="{E842C3CA-50F3-482F-BAA9-BA6509205007}" type="pres">
      <dgm:prSet presAssocID="{8C0DD081-C4B7-42C0-BE7D-46A7981776D5}" presName="center2" presStyleLbl="fgShp" presStyleIdx="1" presStyleCnt="2" custLinFactNeighborX="-46724" custLinFactNeighborY="336"/>
      <dgm:spPr/>
    </dgm:pt>
  </dgm:ptLst>
  <dgm:cxnLst>
    <dgm:cxn modelId="{1524A101-F51C-457D-91DF-A9F110281F6E}" srcId="{8C0DD081-C4B7-42C0-BE7D-46A7981776D5}" destId="{1D55AC09-1E20-4F76-8616-CACCD7F5ACBB}" srcOrd="1" destOrd="0" parTransId="{8DD73465-0E53-4083-9024-539E4A93661F}" sibTransId="{C39BD645-6A38-4FC9-8753-8FD12C9A2AD2}"/>
    <dgm:cxn modelId="{80464303-10E9-4EEC-972B-F64F56516ACD}" type="presOf" srcId="{5B48A884-9683-4D12-B0CE-FDEBE7F27A78}" destId="{F4CC1ACD-9376-4D00-A31D-83398AAE0A5A}" srcOrd="1" destOrd="3" presId="urn:microsoft.com/office/officeart/2005/8/layout/cycle4"/>
    <dgm:cxn modelId="{4166EA04-FB09-4C05-85DF-47DF427D3F93}" type="presOf" srcId="{5B48A884-9683-4D12-B0CE-FDEBE7F27A78}" destId="{C71E077F-8727-40CD-A727-25D218770DBF}" srcOrd="0" destOrd="3" presId="urn:microsoft.com/office/officeart/2005/8/layout/cycle4"/>
    <dgm:cxn modelId="{9BC12605-1B96-48D0-9E56-B38F3118103E}" type="presOf" srcId="{57C63CC7-0AB1-4045-9BD1-8B0223E58EC6}" destId="{009CF796-1DDB-4568-B7A3-6E23B385D965}" srcOrd="0" destOrd="1" presId="urn:microsoft.com/office/officeart/2005/8/layout/cycle4"/>
    <dgm:cxn modelId="{383C5506-E868-4A76-9E7D-98079E145354}" type="presOf" srcId="{92A101C4-EDBB-4AB5-B504-8B94CE918D37}" destId="{30E0F213-AB06-4DCD-982F-9F59C1693A42}" srcOrd="1" destOrd="3" presId="urn:microsoft.com/office/officeart/2005/8/layout/cycle4"/>
    <dgm:cxn modelId="{48C6FC09-7DAB-4EA7-B497-8E8414E54251}" srcId="{E75EDB3E-5C17-4A18-BC9F-4E5C18C18BD2}" destId="{A7C9275C-DE97-4430-AE9D-E7B6AAB94A22}" srcOrd="2" destOrd="0" parTransId="{EB9A8694-A351-45C2-AA24-0D44A5B05E13}" sibTransId="{BCDFE37F-71A7-4F09-9C61-1E65B1F82884}"/>
    <dgm:cxn modelId="{000E6D12-B69D-4E76-8AD2-7C161DFF0451}" type="presOf" srcId="{C15BC1B9-01E8-4A95-BEBD-7A8B952168EA}" destId="{C71E077F-8727-40CD-A727-25D218770DBF}" srcOrd="0" destOrd="2" presId="urn:microsoft.com/office/officeart/2005/8/layout/cycle4"/>
    <dgm:cxn modelId="{66B62714-B84F-4140-9C1D-1849F0CDAB69}" type="presOf" srcId="{537EF8EB-7B0E-4A88-8B7F-F7400DDC74D9}" destId="{C71E077F-8727-40CD-A727-25D218770DBF}" srcOrd="0" destOrd="1" presId="urn:microsoft.com/office/officeart/2005/8/layout/cycle4"/>
    <dgm:cxn modelId="{23358317-D3F8-41E0-87CA-2DB58FFA5324}" type="presOf" srcId="{A7C9275C-DE97-4430-AE9D-E7B6AAB94A22}" destId="{009CF796-1DDB-4568-B7A3-6E23B385D965}" srcOrd="0" destOrd="2" presId="urn:microsoft.com/office/officeart/2005/8/layout/cycle4"/>
    <dgm:cxn modelId="{7EBA7B29-0078-46E1-85CC-6A4DB6319366}" srcId="{48CE355A-B3F1-498D-8871-15E5CC58C900}" destId="{D3EFAE5D-5760-4658-BB09-DDCC364630D0}" srcOrd="1" destOrd="0" parTransId="{1C22823D-2374-486C-AB4B-24092E740FA0}" sibTransId="{3B8950BC-190E-46E0-8660-42CB46337ECB}"/>
    <dgm:cxn modelId="{E76F0B2C-C8D4-49D9-966C-713EF1710A85}" type="presOf" srcId="{8C0DD081-C4B7-42C0-BE7D-46A7981776D5}" destId="{2D79C3E6-2046-430E-BE75-23946A1ACE84}" srcOrd="0" destOrd="0" presId="urn:microsoft.com/office/officeart/2005/8/layout/cycle4"/>
    <dgm:cxn modelId="{6CB9D12D-5FD2-4493-A35C-2EC18462EA44}" srcId="{1D55AC09-1E20-4F76-8616-CACCD7F5ACBB}" destId="{599580C7-7CB0-471A-BAEA-E0B82AEA032F}" srcOrd="3" destOrd="0" parTransId="{AABD7BB3-AABF-40A0-B276-55F7A908E05E}" sibTransId="{1E9D53B4-CDFE-415B-92BC-1F243AE1C851}"/>
    <dgm:cxn modelId="{A4AC422F-B677-4359-8B95-19BCB29471B5}" type="presOf" srcId="{49DBB9C2-5FAC-4C80-BA3B-FCDF25C495A7}" destId="{30E0F213-AB06-4DCD-982F-9F59C1693A42}" srcOrd="1" destOrd="5" presId="urn:microsoft.com/office/officeart/2005/8/layout/cycle4"/>
    <dgm:cxn modelId="{26B9E631-C555-4CCB-9D57-66BD40D4419D}" type="presOf" srcId="{D6B0AE43-87EB-4C61-A32E-69F1CE97D5D2}" destId="{C71E077F-8727-40CD-A727-25D218770DBF}" srcOrd="0" destOrd="0" presId="urn:microsoft.com/office/officeart/2005/8/layout/cycle4"/>
    <dgm:cxn modelId="{ADFD9B34-40C4-470C-BDCF-CE6E884F9024}" type="presOf" srcId="{D62EE01A-CD5D-4800-BD24-9FC801992DE6}" destId="{80466566-EBED-4CDA-8907-5335C3B69A60}" srcOrd="1" destOrd="2" presId="urn:microsoft.com/office/officeart/2005/8/layout/cycle4"/>
    <dgm:cxn modelId="{8FAE8735-AFB5-4E4E-86F6-9DD3F12EE3C8}" type="presOf" srcId="{599580C7-7CB0-471A-BAEA-E0B82AEA032F}" destId="{5708B291-785C-47D0-9061-02E46D54CF93}" srcOrd="0" destOrd="3" presId="urn:microsoft.com/office/officeart/2005/8/layout/cycle4"/>
    <dgm:cxn modelId="{3086FD35-0D72-45D6-B95E-966875BFD2F4}" type="presOf" srcId="{537EF8EB-7B0E-4A88-8B7F-F7400DDC74D9}" destId="{F4CC1ACD-9376-4D00-A31D-83398AAE0A5A}" srcOrd="1" destOrd="1" presId="urn:microsoft.com/office/officeart/2005/8/layout/cycle4"/>
    <dgm:cxn modelId="{398D8639-6D11-4A81-ACD8-CEAD63011161}" type="presOf" srcId="{49DBB9C2-5FAC-4C80-BA3B-FCDF25C495A7}" destId="{009CF796-1DDB-4568-B7A3-6E23B385D965}" srcOrd="0" destOrd="5" presId="urn:microsoft.com/office/officeart/2005/8/layout/cycle4"/>
    <dgm:cxn modelId="{1B3EB939-C946-4188-8749-DDD096FE4C0D}" type="presOf" srcId="{DF67D123-CDAA-4A69-854E-CC1CDBDD02A5}" destId="{5708B291-785C-47D0-9061-02E46D54CF93}" srcOrd="0" destOrd="0" presId="urn:microsoft.com/office/officeart/2005/8/layout/cycle4"/>
    <dgm:cxn modelId="{C45CC73F-7358-4675-9F37-3F584966AA90}" type="presOf" srcId="{24E27F2E-C16D-4192-B028-7F7F5AE7CD45}" destId="{30E0F213-AB06-4DCD-982F-9F59C1693A42}" srcOrd="1" destOrd="0" presId="urn:microsoft.com/office/officeart/2005/8/layout/cycle4"/>
    <dgm:cxn modelId="{DB4C7844-AF26-4F1C-A304-4D6029FC6E80}" srcId="{7B8981CA-F980-40F6-A07D-5C01AC00815B}" destId="{C15BC1B9-01E8-4A95-BEBD-7A8B952168EA}" srcOrd="2" destOrd="0" parTransId="{CFFA7232-5B09-4104-B17A-5D78C201AE50}" sibTransId="{FEFA0D0C-5A03-452A-A371-C5F545BC1855}"/>
    <dgm:cxn modelId="{88DDB044-8330-470A-8944-86CD64C104AF}" srcId="{1D55AC09-1E20-4F76-8616-CACCD7F5ACBB}" destId="{DF67D123-CDAA-4A69-854E-CC1CDBDD02A5}" srcOrd="0" destOrd="0" parTransId="{FFD3E970-B444-47C6-9B49-F7096E19CA95}" sibTransId="{CEFD3B25-CF07-43D8-8043-01E1C6813F5F}"/>
    <dgm:cxn modelId="{67140C45-7C50-4264-97E8-BCBFF6AC85D3}" srcId="{8C0DD081-C4B7-42C0-BE7D-46A7981776D5}" destId="{48CE355A-B3F1-498D-8871-15E5CC58C900}" srcOrd="2" destOrd="0" parTransId="{0FCD4E77-A3A2-48EF-B6AC-FD952855A27A}" sibTransId="{F4033668-1D38-4CD8-85E8-452B8F40DF18}"/>
    <dgm:cxn modelId="{51183965-CE24-469B-B11B-ADE04C8313AD}" type="presOf" srcId="{599580C7-7CB0-471A-BAEA-E0B82AEA032F}" destId="{80466566-EBED-4CDA-8907-5335C3B69A60}" srcOrd="1" destOrd="3" presId="urn:microsoft.com/office/officeart/2005/8/layout/cycle4"/>
    <dgm:cxn modelId="{77541066-13C1-49DA-820E-6E2C364184EA}" type="presOf" srcId="{C5A7AC49-872C-4B6A-95D1-7F7691188D28}" destId="{80466566-EBED-4CDA-8907-5335C3B69A60}" srcOrd="1" destOrd="1" presId="urn:microsoft.com/office/officeart/2005/8/layout/cycle4"/>
    <dgm:cxn modelId="{D448D346-9C8F-4764-84BE-D0255A8A731F}" type="presOf" srcId="{92A101C4-EDBB-4AB5-B504-8B94CE918D37}" destId="{009CF796-1DDB-4568-B7A3-6E23B385D965}" srcOrd="0" destOrd="3" presId="urn:microsoft.com/office/officeart/2005/8/layout/cycle4"/>
    <dgm:cxn modelId="{FD009248-46E2-4E9D-AFC0-F616E7280322}" type="presOf" srcId="{C88E7BD0-7998-48A2-A1ED-DA20990330B7}" destId="{557F97CC-87FF-4708-87D1-1F014AF5E8F9}" srcOrd="0" destOrd="2" presId="urn:microsoft.com/office/officeart/2005/8/layout/cycle4"/>
    <dgm:cxn modelId="{1A516352-B656-41B4-861F-EBA3B59DCDC3}" type="presOf" srcId="{D62EE01A-CD5D-4800-BD24-9FC801992DE6}" destId="{5708B291-785C-47D0-9061-02E46D54CF93}" srcOrd="0" destOrd="2" presId="urn:microsoft.com/office/officeart/2005/8/layout/cycle4"/>
    <dgm:cxn modelId="{BCF39A52-5E7C-4B92-A73C-9A7DC64104AD}" type="presOf" srcId="{D3EFAE5D-5760-4658-BB09-DDCC364630D0}" destId="{557F97CC-87FF-4708-87D1-1F014AF5E8F9}" srcOrd="0" destOrd="1" presId="urn:microsoft.com/office/officeart/2005/8/layout/cycle4"/>
    <dgm:cxn modelId="{D6A33153-C93F-449D-93A5-F2299B540291}" type="presOf" srcId="{DF67D123-CDAA-4A69-854E-CC1CDBDD02A5}" destId="{80466566-EBED-4CDA-8907-5335C3B69A60}" srcOrd="1" destOrd="0" presId="urn:microsoft.com/office/officeart/2005/8/layout/cycle4"/>
    <dgm:cxn modelId="{FF546D54-19F3-4343-B2A6-BD061078329F}" srcId="{E75EDB3E-5C17-4A18-BC9F-4E5C18C18BD2}" destId="{D6F3B9B5-BAB7-4EC3-9D46-46FD53F8C713}" srcOrd="4" destOrd="0" parTransId="{6F9FDBBB-FBF6-4962-BC9E-540D60AD7D85}" sibTransId="{6FD79D52-831E-4A2B-B778-65E838C5A911}"/>
    <dgm:cxn modelId="{48A3F977-7CEB-4F29-9B2A-7DC89EC98CBA}" type="presOf" srcId="{52EC54FC-A421-4369-88AD-D8D4A5DF087F}" destId="{557F97CC-87FF-4708-87D1-1F014AF5E8F9}" srcOrd="0" destOrd="0" presId="urn:microsoft.com/office/officeart/2005/8/layout/cycle4"/>
    <dgm:cxn modelId="{7BC92558-16D1-4BA4-8B29-DDFEEBBD8DAD}" type="presOf" srcId="{7B8981CA-F980-40F6-A07D-5C01AC00815B}" destId="{62D63071-8C53-4678-9D15-CBD0EDFC2E03}" srcOrd="0" destOrd="0" presId="urn:microsoft.com/office/officeart/2005/8/layout/cycle4"/>
    <dgm:cxn modelId="{5C14557E-1F5D-4455-9DA6-0D1B57450363}" srcId="{48CE355A-B3F1-498D-8871-15E5CC58C900}" destId="{C88E7BD0-7998-48A2-A1ED-DA20990330B7}" srcOrd="2" destOrd="0" parTransId="{4B8861D9-01A9-4088-ACB7-D10401387A15}" sibTransId="{2FF2A134-75FF-45FB-B77D-9F8F0B64E8F9}"/>
    <dgm:cxn modelId="{D7030B7F-DF46-4381-BFBD-61E9F8CC611B}" srcId="{1D55AC09-1E20-4F76-8616-CACCD7F5ACBB}" destId="{C5A7AC49-872C-4B6A-95D1-7F7691188D28}" srcOrd="1" destOrd="0" parTransId="{397C49CE-14D1-4CAB-8024-EA042C0426C2}" sibTransId="{ADE8A75A-187A-4AB8-8B58-7766C8FFF1CD}"/>
    <dgm:cxn modelId="{78294783-3223-4E33-9109-529D86F59573}" srcId="{7B8981CA-F980-40F6-A07D-5C01AC00815B}" destId="{537EF8EB-7B0E-4A88-8B7F-F7400DDC74D9}" srcOrd="1" destOrd="0" parTransId="{663B4E2B-3D49-4BF7-BE4F-62C1C53430D2}" sibTransId="{CD80D5FA-5A45-4105-B9ED-A591C89DB827}"/>
    <dgm:cxn modelId="{C26FFE8C-34CA-4712-9D6E-7DF5216626F7}" srcId="{48CE355A-B3F1-498D-8871-15E5CC58C900}" destId="{8FE57326-E67B-4651-8C5C-D6A6DF54F685}" srcOrd="3" destOrd="0" parTransId="{ECDF8696-38F2-4A7B-A6D6-4117FB654277}" sibTransId="{20262BFB-D7FE-4BAE-9511-B6E452116DF0}"/>
    <dgm:cxn modelId="{8A010191-1481-402D-9B96-69E4DE623E45}" srcId="{48CE355A-B3F1-498D-8871-15E5CC58C900}" destId="{52EC54FC-A421-4369-88AD-D8D4A5DF087F}" srcOrd="0" destOrd="0" parTransId="{1E02E842-2CAE-4936-8AEA-655B24D00E48}" sibTransId="{EFBDC436-6B82-4E23-B586-6CC0BEADDF97}"/>
    <dgm:cxn modelId="{2CB37C96-B999-4112-8A85-9E62493E72B8}" type="presOf" srcId="{D6F3B9B5-BAB7-4EC3-9D46-46FD53F8C713}" destId="{009CF796-1DDB-4568-B7A3-6E23B385D965}" srcOrd="0" destOrd="4" presId="urn:microsoft.com/office/officeart/2005/8/layout/cycle4"/>
    <dgm:cxn modelId="{71948D97-F063-48E8-A561-B3F4B3B840C7}" type="presOf" srcId="{1D55AC09-1E20-4F76-8616-CACCD7F5ACBB}" destId="{A46233EA-CBDB-4AB7-B318-1315B71817EC}" srcOrd="0" destOrd="0" presId="urn:microsoft.com/office/officeart/2005/8/layout/cycle4"/>
    <dgm:cxn modelId="{30B0E997-2E1F-4068-AB00-A79CBEE1B1D0}" type="presOf" srcId="{52EC54FC-A421-4369-88AD-D8D4A5DF087F}" destId="{616303B3-B2A3-4257-A3D7-F0F033607A5A}" srcOrd="1" destOrd="0" presId="urn:microsoft.com/office/officeart/2005/8/layout/cycle4"/>
    <dgm:cxn modelId="{84711E9E-60B5-4305-908C-904E5489E80D}" srcId="{7B8981CA-F980-40F6-A07D-5C01AC00815B}" destId="{5B48A884-9683-4D12-B0CE-FDEBE7F27A78}" srcOrd="3" destOrd="0" parTransId="{B0940084-2714-4AF5-B2E0-3CAABFD7DEA0}" sibTransId="{662D0BA7-0AE9-4D90-A591-BACBD946AD04}"/>
    <dgm:cxn modelId="{2BECD39E-82CA-433D-AD48-2E8097207DCC}" srcId="{7B8981CA-F980-40F6-A07D-5C01AC00815B}" destId="{D6B0AE43-87EB-4C61-A32E-69F1CE97D5D2}" srcOrd="0" destOrd="0" parTransId="{08D37A7A-CAA0-479C-B541-6346A0664062}" sibTransId="{89BC1882-8FAF-4C12-BC0C-E92577D55056}"/>
    <dgm:cxn modelId="{2655DCAD-B0A7-43F0-A62B-7F31DD122102}" srcId="{8C0DD081-C4B7-42C0-BE7D-46A7981776D5}" destId="{E75EDB3E-5C17-4A18-BC9F-4E5C18C18BD2}" srcOrd="3" destOrd="0" parTransId="{DE30298E-53A6-4E00-A1A7-D0B5EFE4D307}" sibTransId="{22DEB53B-3059-40B8-B307-DB8ED0F3F16B}"/>
    <dgm:cxn modelId="{A986D0B2-B036-4A15-BE4D-A95533F1286D}" srcId="{E75EDB3E-5C17-4A18-BC9F-4E5C18C18BD2}" destId="{57C63CC7-0AB1-4045-9BD1-8B0223E58EC6}" srcOrd="1" destOrd="0" parTransId="{693C10B2-65A6-4536-9B5D-C55DAC711A66}" sibTransId="{919EE9D0-3F76-42E4-BF2A-A9137618CA17}"/>
    <dgm:cxn modelId="{F9735FBB-1011-4CCE-A0D6-AF95308AFD05}" type="presOf" srcId="{A7C9275C-DE97-4430-AE9D-E7B6AAB94A22}" destId="{30E0F213-AB06-4DCD-982F-9F59C1693A42}" srcOrd="1" destOrd="2" presId="urn:microsoft.com/office/officeart/2005/8/layout/cycle4"/>
    <dgm:cxn modelId="{946C99BB-2889-4E64-B3D5-5CBE8A1364DC}" srcId="{E75EDB3E-5C17-4A18-BC9F-4E5C18C18BD2}" destId="{92A101C4-EDBB-4AB5-B504-8B94CE918D37}" srcOrd="3" destOrd="0" parTransId="{CC5A28EB-862F-4986-8B87-2FB29AC075FD}" sibTransId="{194AF074-1E5A-418E-8464-06E9C040B010}"/>
    <dgm:cxn modelId="{4BB6FBBC-8D44-4E11-A014-2F70D0514C10}" type="presOf" srcId="{48CE355A-B3F1-498D-8871-15E5CC58C900}" destId="{C10C9EC2-4618-49D4-8A3D-DD17F5337CF6}" srcOrd="0" destOrd="0" presId="urn:microsoft.com/office/officeart/2005/8/layout/cycle4"/>
    <dgm:cxn modelId="{1B842BBE-84B5-4B47-984F-A09D0A612D58}" srcId="{1D55AC09-1E20-4F76-8616-CACCD7F5ACBB}" destId="{D62EE01A-CD5D-4800-BD24-9FC801992DE6}" srcOrd="2" destOrd="0" parTransId="{2E28C39B-7D4B-4E99-8435-7445D702568F}" sibTransId="{8C184894-CA8B-4302-ACC7-641AA6CACFF5}"/>
    <dgm:cxn modelId="{25F801CC-FDA2-4AC1-A933-01BEFB9F18D3}" type="presOf" srcId="{C15BC1B9-01E8-4A95-BEBD-7A8B952168EA}" destId="{F4CC1ACD-9376-4D00-A31D-83398AAE0A5A}" srcOrd="1" destOrd="2" presId="urn:microsoft.com/office/officeart/2005/8/layout/cycle4"/>
    <dgm:cxn modelId="{6FF9FED3-38FC-43AD-A760-0CBAA4EADC20}" type="presOf" srcId="{8FE57326-E67B-4651-8C5C-D6A6DF54F685}" destId="{557F97CC-87FF-4708-87D1-1F014AF5E8F9}" srcOrd="0" destOrd="3" presId="urn:microsoft.com/office/officeart/2005/8/layout/cycle4"/>
    <dgm:cxn modelId="{D39FDED6-C1C0-465B-9750-583C57F13E41}" type="presOf" srcId="{D3EFAE5D-5760-4658-BB09-DDCC364630D0}" destId="{616303B3-B2A3-4257-A3D7-F0F033607A5A}" srcOrd="1" destOrd="1" presId="urn:microsoft.com/office/officeart/2005/8/layout/cycle4"/>
    <dgm:cxn modelId="{D84D0DD8-98B3-4B12-A5AD-7217F3389C5F}" type="presOf" srcId="{C88E7BD0-7998-48A2-A1ED-DA20990330B7}" destId="{616303B3-B2A3-4257-A3D7-F0F033607A5A}" srcOrd="1" destOrd="2" presId="urn:microsoft.com/office/officeart/2005/8/layout/cycle4"/>
    <dgm:cxn modelId="{DC7ABED9-50D3-4641-9AC9-55CECF365993}" srcId="{8C0DD081-C4B7-42C0-BE7D-46A7981776D5}" destId="{7B8981CA-F980-40F6-A07D-5C01AC00815B}" srcOrd="0" destOrd="0" parTransId="{86E85713-E723-4DB6-B553-0E90B43B959E}" sibTransId="{AE8AB294-C5EA-4311-A698-157186F9C711}"/>
    <dgm:cxn modelId="{60F9DADF-C7C1-43AE-9037-4EB0ED4EB870}" type="presOf" srcId="{24E27F2E-C16D-4192-B028-7F7F5AE7CD45}" destId="{009CF796-1DDB-4568-B7A3-6E23B385D965}" srcOrd="0" destOrd="0" presId="urn:microsoft.com/office/officeart/2005/8/layout/cycle4"/>
    <dgm:cxn modelId="{170C3FE0-08EE-4B02-9DD9-15BB84819C3A}" type="presOf" srcId="{E75EDB3E-5C17-4A18-BC9F-4E5C18C18BD2}" destId="{5D541D84-C6A4-4C21-BEBE-177E256DDA26}" srcOrd="0" destOrd="0" presId="urn:microsoft.com/office/officeart/2005/8/layout/cycle4"/>
    <dgm:cxn modelId="{AAEB65E0-7E3C-4EA2-8B3D-2307384D49B6}" type="presOf" srcId="{C5A7AC49-872C-4B6A-95D1-7F7691188D28}" destId="{5708B291-785C-47D0-9061-02E46D54CF93}" srcOrd="0" destOrd="1" presId="urn:microsoft.com/office/officeart/2005/8/layout/cycle4"/>
    <dgm:cxn modelId="{5E8C7CE9-6A7E-4FAE-80A8-2D96EF7FBA15}" type="presOf" srcId="{D6B0AE43-87EB-4C61-A32E-69F1CE97D5D2}" destId="{F4CC1ACD-9376-4D00-A31D-83398AAE0A5A}" srcOrd="1" destOrd="0" presId="urn:microsoft.com/office/officeart/2005/8/layout/cycle4"/>
    <dgm:cxn modelId="{9790D9EA-856D-4AB4-95F6-9BB821DC65E7}" srcId="{E75EDB3E-5C17-4A18-BC9F-4E5C18C18BD2}" destId="{49DBB9C2-5FAC-4C80-BA3B-FCDF25C495A7}" srcOrd="5" destOrd="0" parTransId="{87E7EBA7-65F4-419E-A6AF-F301A6E218D5}" sibTransId="{B62A71F9-A188-41F1-8F68-8D9F614F4D18}"/>
    <dgm:cxn modelId="{3131D6EC-DB6E-4C87-8076-C2F3F83FBBB9}" srcId="{E75EDB3E-5C17-4A18-BC9F-4E5C18C18BD2}" destId="{24E27F2E-C16D-4192-B028-7F7F5AE7CD45}" srcOrd="0" destOrd="0" parTransId="{E204FFB0-0A5C-4070-927B-E28634DA2540}" sibTransId="{795639D3-44EE-40D5-9217-4BC0E52DAE30}"/>
    <dgm:cxn modelId="{044B00ED-851F-47EA-B083-E1A1A1F2BA77}" type="presOf" srcId="{D6F3B9B5-BAB7-4EC3-9D46-46FD53F8C713}" destId="{30E0F213-AB06-4DCD-982F-9F59C1693A42}" srcOrd="1" destOrd="4" presId="urn:microsoft.com/office/officeart/2005/8/layout/cycle4"/>
    <dgm:cxn modelId="{64CF31EE-76B1-4ACF-9262-0F8A23CDEF65}" type="presOf" srcId="{57C63CC7-0AB1-4045-9BD1-8B0223E58EC6}" destId="{30E0F213-AB06-4DCD-982F-9F59C1693A42}" srcOrd="1" destOrd="1" presId="urn:microsoft.com/office/officeart/2005/8/layout/cycle4"/>
    <dgm:cxn modelId="{BD0DF2F5-B9C7-4248-B3B9-E91BD87CC406}" type="presOf" srcId="{8FE57326-E67B-4651-8C5C-D6A6DF54F685}" destId="{616303B3-B2A3-4257-A3D7-F0F033607A5A}" srcOrd="1" destOrd="3" presId="urn:microsoft.com/office/officeart/2005/8/layout/cycle4"/>
    <dgm:cxn modelId="{14436EDB-0525-404F-BC29-D293A5C36D8F}" type="presParOf" srcId="{2D79C3E6-2046-430E-BE75-23946A1ACE84}" destId="{EE7D4F7F-FE09-4014-AA55-5C84767C7304}" srcOrd="0" destOrd="0" presId="urn:microsoft.com/office/officeart/2005/8/layout/cycle4"/>
    <dgm:cxn modelId="{925AF1A3-32EC-4573-B055-C3A41BAD4C89}" type="presParOf" srcId="{EE7D4F7F-FE09-4014-AA55-5C84767C7304}" destId="{F8684E06-55E8-4A16-B255-E4B1ADBF76CB}" srcOrd="0" destOrd="0" presId="urn:microsoft.com/office/officeart/2005/8/layout/cycle4"/>
    <dgm:cxn modelId="{642216C1-C8D2-45CE-AEE0-A0D311EC4329}" type="presParOf" srcId="{F8684E06-55E8-4A16-B255-E4B1ADBF76CB}" destId="{C71E077F-8727-40CD-A727-25D218770DBF}" srcOrd="0" destOrd="0" presId="urn:microsoft.com/office/officeart/2005/8/layout/cycle4"/>
    <dgm:cxn modelId="{30042721-5DF7-4758-B59E-49BB44185FEE}" type="presParOf" srcId="{F8684E06-55E8-4A16-B255-E4B1ADBF76CB}" destId="{F4CC1ACD-9376-4D00-A31D-83398AAE0A5A}" srcOrd="1" destOrd="0" presId="urn:microsoft.com/office/officeart/2005/8/layout/cycle4"/>
    <dgm:cxn modelId="{CDFF79C6-E469-4CD3-8F4F-7BB4602D94FF}" type="presParOf" srcId="{EE7D4F7F-FE09-4014-AA55-5C84767C7304}" destId="{E259C624-325F-4F01-B864-61E1F478C657}" srcOrd="1" destOrd="0" presId="urn:microsoft.com/office/officeart/2005/8/layout/cycle4"/>
    <dgm:cxn modelId="{306D85D6-F280-4E34-A69C-64235F442965}" type="presParOf" srcId="{E259C624-325F-4F01-B864-61E1F478C657}" destId="{5708B291-785C-47D0-9061-02E46D54CF93}" srcOrd="0" destOrd="0" presId="urn:microsoft.com/office/officeart/2005/8/layout/cycle4"/>
    <dgm:cxn modelId="{67E53316-52CB-4973-8C0A-CE0ADAC64F0B}" type="presParOf" srcId="{E259C624-325F-4F01-B864-61E1F478C657}" destId="{80466566-EBED-4CDA-8907-5335C3B69A60}" srcOrd="1" destOrd="0" presId="urn:microsoft.com/office/officeart/2005/8/layout/cycle4"/>
    <dgm:cxn modelId="{118D4B99-C696-4A7C-BC95-EB58BD81416A}" type="presParOf" srcId="{EE7D4F7F-FE09-4014-AA55-5C84767C7304}" destId="{C002C879-3068-492D-976A-6BEAEF0290B3}" srcOrd="2" destOrd="0" presId="urn:microsoft.com/office/officeart/2005/8/layout/cycle4"/>
    <dgm:cxn modelId="{395F6286-2A51-4F95-95B2-244DE3788F21}" type="presParOf" srcId="{C002C879-3068-492D-976A-6BEAEF0290B3}" destId="{557F97CC-87FF-4708-87D1-1F014AF5E8F9}" srcOrd="0" destOrd="0" presId="urn:microsoft.com/office/officeart/2005/8/layout/cycle4"/>
    <dgm:cxn modelId="{D5FD8E0C-C4BF-4864-8E6E-021282C38352}" type="presParOf" srcId="{C002C879-3068-492D-976A-6BEAEF0290B3}" destId="{616303B3-B2A3-4257-A3D7-F0F033607A5A}" srcOrd="1" destOrd="0" presId="urn:microsoft.com/office/officeart/2005/8/layout/cycle4"/>
    <dgm:cxn modelId="{C766DA3E-9363-42C4-9922-EB24BBF31FCE}" type="presParOf" srcId="{EE7D4F7F-FE09-4014-AA55-5C84767C7304}" destId="{8CE238DA-9562-4597-A7A8-15FA15665EA8}" srcOrd="3" destOrd="0" presId="urn:microsoft.com/office/officeart/2005/8/layout/cycle4"/>
    <dgm:cxn modelId="{0008352C-9F2A-48A1-B40D-A5F772B35BD0}" type="presParOf" srcId="{8CE238DA-9562-4597-A7A8-15FA15665EA8}" destId="{009CF796-1DDB-4568-B7A3-6E23B385D965}" srcOrd="0" destOrd="0" presId="urn:microsoft.com/office/officeart/2005/8/layout/cycle4"/>
    <dgm:cxn modelId="{001BCBB7-7D7D-4825-893B-23A5764F1773}" type="presParOf" srcId="{8CE238DA-9562-4597-A7A8-15FA15665EA8}" destId="{30E0F213-AB06-4DCD-982F-9F59C1693A42}" srcOrd="1" destOrd="0" presId="urn:microsoft.com/office/officeart/2005/8/layout/cycle4"/>
    <dgm:cxn modelId="{2E6C2D94-3FD6-42EC-8288-E84420F9C17C}" type="presParOf" srcId="{EE7D4F7F-FE09-4014-AA55-5C84767C7304}" destId="{CB997589-ED67-461E-8EF5-73C37C3F4E3B}" srcOrd="4" destOrd="0" presId="urn:microsoft.com/office/officeart/2005/8/layout/cycle4"/>
    <dgm:cxn modelId="{FDF4F3B1-E5B7-4478-A82D-08FCE6023EE0}" type="presParOf" srcId="{2D79C3E6-2046-430E-BE75-23946A1ACE84}" destId="{F59930FF-60AD-4EDC-89EE-C416456D4EAA}" srcOrd="1" destOrd="0" presId="urn:microsoft.com/office/officeart/2005/8/layout/cycle4"/>
    <dgm:cxn modelId="{90D72134-E7B3-4D2A-AD00-7E8405AC6B85}" type="presParOf" srcId="{F59930FF-60AD-4EDC-89EE-C416456D4EAA}" destId="{62D63071-8C53-4678-9D15-CBD0EDFC2E03}" srcOrd="0" destOrd="0" presId="urn:microsoft.com/office/officeart/2005/8/layout/cycle4"/>
    <dgm:cxn modelId="{D5A0C9A3-F6DF-4F4A-A137-CA99B19474DE}" type="presParOf" srcId="{F59930FF-60AD-4EDC-89EE-C416456D4EAA}" destId="{A46233EA-CBDB-4AB7-B318-1315B71817EC}" srcOrd="1" destOrd="0" presId="urn:microsoft.com/office/officeart/2005/8/layout/cycle4"/>
    <dgm:cxn modelId="{9C8BAC8F-3919-4AE7-B813-67AD7ED222F5}" type="presParOf" srcId="{F59930FF-60AD-4EDC-89EE-C416456D4EAA}" destId="{C10C9EC2-4618-49D4-8A3D-DD17F5337CF6}" srcOrd="2" destOrd="0" presId="urn:microsoft.com/office/officeart/2005/8/layout/cycle4"/>
    <dgm:cxn modelId="{97AD07F0-7DE8-437A-A308-8159531F2BD4}" type="presParOf" srcId="{F59930FF-60AD-4EDC-89EE-C416456D4EAA}" destId="{5D541D84-C6A4-4C21-BEBE-177E256DDA26}" srcOrd="3" destOrd="0" presId="urn:microsoft.com/office/officeart/2005/8/layout/cycle4"/>
    <dgm:cxn modelId="{B5DC5D46-31E0-45E1-97AB-9E11550F2D47}" type="presParOf" srcId="{F59930FF-60AD-4EDC-89EE-C416456D4EAA}" destId="{4EAC1623-0A11-466E-8424-CDC6D990EFC2}" srcOrd="4" destOrd="0" presId="urn:microsoft.com/office/officeart/2005/8/layout/cycle4"/>
    <dgm:cxn modelId="{DB6911F3-07EA-42E0-877B-A59E787857EC}" type="presParOf" srcId="{2D79C3E6-2046-430E-BE75-23946A1ACE84}" destId="{4A99B402-D2DD-4FC9-8644-0CEF6335452A}" srcOrd="2" destOrd="0" presId="urn:microsoft.com/office/officeart/2005/8/layout/cycle4"/>
    <dgm:cxn modelId="{5FFDD7AC-7A61-443E-A437-B98DA3F65AF4}" type="presParOf" srcId="{2D79C3E6-2046-430E-BE75-23946A1ACE84}" destId="{E842C3CA-50F3-482F-BAA9-BA650920500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7D3D1B-5E92-4032-8DED-5FE4841C3BF1}" type="doc">
      <dgm:prSet loTypeId="urn:microsoft.com/office/officeart/2005/8/layout/vList3" loCatId="list" qsTypeId="urn:microsoft.com/office/officeart/2005/8/quickstyle/simple3" qsCatId="simple" csTypeId="urn:microsoft.com/office/officeart/2005/8/colors/colorful5" csCatId="colorful" phldr="1"/>
      <dgm:spPr/>
    </dgm:pt>
    <dgm:pt modelId="{C1CD9C2F-8729-4F13-A125-4C52F15AAAAD}">
      <dgm:prSet phldrT="[Text]" custT="1"/>
      <dgm:spPr/>
      <dgm:t>
        <a:bodyPr/>
        <a:lstStyle/>
        <a:p>
          <a:r>
            <a:rPr lang="ru-RU" sz="1800" dirty="0"/>
            <a:t>Программы обучения</a:t>
          </a:r>
          <a:endParaRPr lang="en-US" sz="1800" dirty="0"/>
        </a:p>
      </dgm:t>
    </dgm:pt>
    <dgm:pt modelId="{6FC1F0E9-0977-4CBB-9172-AD8C00B027A7}" type="parTrans" cxnId="{3EEDCE04-2138-49AD-8D93-0299CA88E74B}">
      <dgm:prSet/>
      <dgm:spPr/>
      <dgm:t>
        <a:bodyPr/>
        <a:lstStyle/>
        <a:p>
          <a:endParaRPr lang="en-US" sz="1800"/>
        </a:p>
      </dgm:t>
    </dgm:pt>
    <dgm:pt modelId="{D96F41D1-7F76-4D8B-885F-BF5F149042C9}" type="sibTrans" cxnId="{3EEDCE04-2138-49AD-8D93-0299CA88E74B}">
      <dgm:prSet/>
      <dgm:spPr/>
      <dgm:t>
        <a:bodyPr/>
        <a:lstStyle/>
        <a:p>
          <a:endParaRPr lang="en-US" sz="1800"/>
        </a:p>
      </dgm:t>
    </dgm:pt>
    <dgm:pt modelId="{9C7DD35A-C502-477C-8142-D27B5C7CB36D}">
      <dgm:prSet phldrT="[Text]" custT="1"/>
      <dgm:spPr/>
      <dgm:t>
        <a:bodyPr/>
        <a:lstStyle/>
        <a:p>
          <a:r>
            <a:rPr lang="ru-RU" sz="1800" dirty="0"/>
            <a:t>Реальный опыт</a:t>
          </a:r>
          <a:endParaRPr lang="en-US" sz="1800" dirty="0"/>
        </a:p>
      </dgm:t>
    </dgm:pt>
    <dgm:pt modelId="{ECCA47F6-F6DC-4661-9BEC-6E1B46390556}" type="parTrans" cxnId="{26145B6B-01CD-490D-AAC4-0DEDFEAD3DDD}">
      <dgm:prSet/>
      <dgm:spPr/>
      <dgm:t>
        <a:bodyPr/>
        <a:lstStyle/>
        <a:p>
          <a:endParaRPr lang="en-US" sz="1800"/>
        </a:p>
      </dgm:t>
    </dgm:pt>
    <dgm:pt modelId="{3A6D944D-9C48-4AB8-A928-5CBEDF0C0B95}" type="sibTrans" cxnId="{26145B6B-01CD-490D-AAC4-0DEDFEAD3DDD}">
      <dgm:prSet/>
      <dgm:spPr/>
      <dgm:t>
        <a:bodyPr/>
        <a:lstStyle/>
        <a:p>
          <a:endParaRPr lang="en-US" sz="1800"/>
        </a:p>
      </dgm:t>
    </dgm:pt>
    <dgm:pt modelId="{E5A19A4D-1176-4E3A-8C76-0AA082B2D3AC}">
      <dgm:prSet phldrT="[Text]" custT="1"/>
      <dgm:spPr/>
      <dgm:t>
        <a:bodyPr/>
        <a:lstStyle/>
        <a:p>
          <a:r>
            <a:rPr lang="ru-RU" sz="1800" dirty="0"/>
            <a:t>Сотрудничество</a:t>
          </a:r>
          <a:endParaRPr lang="en-US" sz="1800" dirty="0"/>
        </a:p>
      </dgm:t>
    </dgm:pt>
    <dgm:pt modelId="{84E55A63-F17C-4346-92F5-810C7EBE435B}" type="parTrans" cxnId="{00CFBA7F-3906-4DD5-8E04-C52A955218EA}">
      <dgm:prSet/>
      <dgm:spPr/>
      <dgm:t>
        <a:bodyPr/>
        <a:lstStyle/>
        <a:p>
          <a:endParaRPr lang="en-US" sz="1800"/>
        </a:p>
      </dgm:t>
    </dgm:pt>
    <dgm:pt modelId="{0ADE9E6E-4F98-4FD3-BE37-A6CB992808BB}" type="sibTrans" cxnId="{00CFBA7F-3906-4DD5-8E04-C52A955218EA}">
      <dgm:prSet/>
      <dgm:spPr/>
      <dgm:t>
        <a:bodyPr/>
        <a:lstStyle/>
        <a:p>
          <a:endParaRPr lang="en-US" sz="1800"/>
        </a:p>
      </dgm:t>
    </dgm:pt>
    <dgm:pt modelId="{4146CA43-7987-480F-ACAB-D492D0D16E40}">
      <dgm:prSet phldrT="[Text]" custT="1"/>
      <dgm:spPr/>
      <dgm:t>
        <a:bodyPr/>
        <a:lstStyle/>
        <a:p>
          <a:r>
            <a:rPr lang="ru-RU" sz="1800" dirty="0"/>
            <a:t>Поддержка работы в команде и обмен знаниями</a:t>
          </a:r>
          <a:endParaRPr lang="en-US" sz="1800" dirty="0"/>
        </a:p>
      </dgm:t>
    </dgm:pt>
    <dgm:pt modelId="{0E1DDCAE-35A1-401B-A553-E06D6FE11594}" type="parTrans" cxnId="{2796B278-C072-466D-9A8F-21358E56FF2C}">
      <dgm:prSet/>
      <dgm:spPr/>
      <dgm:t>
        <a:bodyPr/>
        <a:lstStyle/>
        <a:p>
          <a:endParaRPr lang="en-US" sz="1800"/>
        </a:p>
      </dgm:t>
    </dgm:pt>
    <dgm:pt modelId="{1D00CBE7-77D7-4493-A97B-F79CD0F6E66B}" type="sibTrans" cxnId="{2796B278-C072-466D-9A8F-21358E56FF2C}">
      <dgm:prSet/>
      <dgm:spPr/>
      <dgm:t>
        <a:bodyPr/>
        <a:lstStyle/>
        <a:p>
          <a:endParaRPr lang="en-US" sz="1800"/>
        </a:p>
      </dgm:t>
    </dgm:pt>
    <dgm:pt modelId="{1A68F63D-C1D9-4028-B001-C06B544C29A7}">
      <dgm:prSet phldrT="[Text]" custT="1"/>
      <dgm:spPr/>
      <dgm:t>
        <a:bodyPr/>
        <a:lstStyle/>
        <a:p>
          <a:r>
            <a:rPr lang="ru-RU" sz="1800" dirty="0"/>
            <a:t>Практические области применения ИИ</a:t>
          </a:r>
          <a:endParaRPr lang="en-US" sz="1800" dirty="0"/>
        </a:p>
      </dgm:t>
    </dgm:pt>
    <dgm:pt modelId="{B1AE294D-8E57-4FED-820B-755E9FBA5CF8}" type="parTrans" cxnId="{1FE857FF-47BE-408F-BEE5-F9E794EA2210}">
      <dgm:prSet/>
      <dgm:spPr/>
      <dgm:t>
        <a:bodyPr/>
        <a:lstStyle/>
        <a:p>
          <a:endParaRPr lang="en-US" sz="1800"/>
        </a:p>
      </dgm:t>
    </dgm:pt>
    <dgm:pt modelId="{6888FABE-CC54-48F6-A043-B585399FCB42}" type="sibTrans" cxnId="{1FE857FF-47BE-408F-BEE5-F9E794EA2210}">
      <dgm:prSet/>
      <dgm:spPr/>
      <dgm:t>
        <a:bodyPr/>
        <a:lstStyle/>
        <a:p>
          <a:endParaRPr lang="en-US" sz="1800"/>
        </a:p>
      </dgm:t>
    </dgm:pt>
    <dgm:pt modelId="{0C6AF247-9C19-402B-B440-D5FE2DD41E01}">
      <dgm:prSet phldrT="[Text]" custT="1"/>
      <dgm:spPr/>
      <dgm:t>
        <a:bodyPr/>
        <a:lstStyle/>
        <a:p>
          <a:r>
            <a:rPr lang="ru-RU" sz="1800" dirty="0"/>
            <a:t>Преодоление пробела в знаниях</a:t>
          </a:r>
          <a:endParaRPr lang="en-US" sz="1800" dirty="0"/>
        </a:p>
      </dgm:t>
    </dgm:pt>
    <dgm:pt modelId="{01423667-0BBD-42EF-AB0A-E3CA623B8865}" type="parTrans" cxnId="{CBAD8114-9884-4C0D-8E2B-42D4C4BC6046}">
      <dgm:prSet/>
      <dgm:spPr/>
      <dgm:t>
        <a:bodyPr/>
        <a:lstStyle/>
        <a:p>
          <a:endParaRPr lang="en-US" sz="1800"/>
        </a:p>
      </dgm:t>
    </dgm:pt>
    <dgm:pt modelId="{071F8E9F-69A3-4BF4-B640-8400FE4308B7}" type="sibTrans" cxnId="{CBAD8114-9884-4C0D-8E2B-42D4C4BC6046}">
      <dgm:prSet/>
      <dgm:spPr/>
      <dgm:t>
        <a:bodyPr/>
        <a:lstStyle/>
        <a:p>
          <a:endParaRPr lang="en-US" sz="1800"/>
        </a:p>
      </dgm:t>
    </dgm:pt>
    <dgm:pt modelId="{266B4D54-9ADF-4458-8779-9FB3EFB4487F}" type="pres">
      <dgm:prSet presAssocID="{FE7D3D1B-5E92-4032-8DED-5FE4841C3BF1}" presName="linearFlow" presStyleCnt="0">
        <dgm:presLayoutVars>
          <dgm:dir/>
          <dgm:resizeHandles val="exact"/>
        </dgm:presLayoutVars>
      </dgm:prSet>
      <dgm:spPr/>
    </dgm:pt>
    <dgm:pt modelId="{C6E604AA-9780-47EC-A3FD-BB29B0BF314B}" type="pres">
      <dgm:prSet presAssocID="{C1CD9C2F-8729-4F13-A125-4C52F15AAAAD}" presName="composite" presStyleCnt="0"/>
      <dgm:spPr/>
    </dgm:pt>
    <dgm:pt modelId="{E721C16B-0A80-448E-8153-C433822A909F}" type="pres">
      <dgm:prSet presAssocID="{C1CD9C2F-8729-4F13-A125-4C52F15AAAAD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 with solid fill"/>
        </a:ext>
      </dgm:extLst>
    </dgm:pt>
    <dgm:pt modelId="{04F39EA5-F00C-4B60-B9B3-FC754A1CB9A6}" type="pres">
      <dgm:prSet presAssocID="{C1CD9C2F-8729-4F13-A125-4C52F15AAAAD}" presName="txShp" presStyleLbl="node1" presStyleIdx="0" presStyleCnt="3">
        <dgm:presLayoutVars>
          <dgm:bulletEnabled val="1"/>
        </dgm:presLayoutVars>
      </dgm:prSet>
      <dgm:spPr/>
    </dgm:pt>
    <dgm:pt modelId="{5891BBE4-AD0F-436F-91C6-7A7770BBA398}" type="pres">
      <dgm:prSet presAssocID="{D96F41D1-7F76-4D8B-885F-BF5F149042C9}" presName="spacing" presStyleCnt="0"/>
      <dgm:spPr/>
    </dgm:pt>
    <dgm:pt modelId="{1F3E4AB7-C9DF-49F4-85EB-7616D0666854}" type="pres">
      <dgm:prSet presAssocID="{9C7DD35A-C502-477C-8142-D27B5C7CB36D}" presName="composite" presStyleCnt="0"/>
      <dgm:spPr/>
    </dgm:pt>
    <dgm:pt modelId="{B85C2ACD-529E-43B7-BF89-B47AE75019F0}" type="pres">
      <dgm:prSet presAssocID="{9C7DD35A-C502-477C-8142-D27B5C7CB36D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uchscreen with solid fill"/>
        </a:ext>
      </dgm:extLst>
    </dgm:pt>
    <dgm:pt modelId="{1095B298-21E3-486C-B2E3-AAD0B08C841F}" type="pres">
      <dgm:prSet presAssocID="{9C7DD35A-C502-477C-8142-D27B5C7CB36D}" presName="txShp" presStyleLbl="node1" presStyleIdx="1" presStyleCnt="3">
        <dgm:presLayoutVars>
          <dgm:bulletEnabled val="1"/>
        </dgm:presLayoutVars>
      </dgm:prSet>
      <dgm:spPr/>
    </dgm:pt>
    <dgm:pt modelId="{B1A63A47-53E9-4EBA-8852-38ADD05D66A5}" type="pres">
      <dgm:prSet presAssocID="{3A6D944D-9C48-4AB8-A928-5CBEDF0C0B95}" presName="spacing" presStyleCnt="0"/>
      <dgm:spPr/>
    </dgm:pt>
    <dgm:pt modelId="{45617773-C6DB-4965-9F87-E67AC3A1D398}" type="pres">
      <dgm:prSet presAssocID="{E5A19A4D-1176-4E3A-8C76-0AA082B2D3AC}" presName="composite" presStyleCnt="0"/>
      <dgm:spPr/>
    </dgm:pt>
    <dgm:pt modelId="{F369581F-FE6A-44C7-BC2B-2F968D0B0F3B}" type="pres">
      <dgm:prSet presAssocID="{E5A19A4D-1176-4E3A-8C76-0AA082B2D3AC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 with solid fill"/>
        </a:ext>
      </dgm:extLst>
    </dgm:pt>
    <dgm:pt modelId="{03A8BC8F-8C3D-46C7-8CEC-97CB8DF5B987}" type="pres">
      <dgm:prSet presAssocID="{E5A19A4D-1176-4E3A-8C76-0AA082B2D3AC}" presName="txShp" presStyleLbl="node1" presStyleIdx="2" presStyleCnt="3">
        <dgm:presLayoutVars>
          <dgm:bulletEnabled val="1"/>
        </dgm:presLayoutVars>
      </dgm:prSet>
      <dgm:spPr/>
    </dgm:pt>
  </dgm:ptLst>
  <dgm:cxnLst>
    <dgm:cxn modelId="{3EEDCE04-2138-49AD-8D93-0299CA88E74B}" srcId="{FE7D3D1B-5E92-4032-8DED-5FE4841C3BF1}" destId="{C1CD9C2F-8729-4F13-A125-4C52F15AAAAD}" srcOrd="0" destOrd="0" parTransId="{6FC1F0E9-0977-4CBB-9172-AD8C00B027A7}" sibTransId="{D96F41D1-7F76-4D8B-885F-BF5F149042C9}"/>
    <dgm:cxn modelId="{F6296514-5DB8-4547-90F7-721161BF00B7}" type="presOf" srcId="{1A68F63D-C1D9-4028-B001-C06B544C29A7}" destId="{1095B298-21E3-486C-B2E3-AAD0B08C841F}" srcOrd="0" destOrd="1" presId="urn:microsoft.com/office/officeart/2005/8/layout/vList3"/>
    <dgm:cxn modelId="{CBAD8114-9884-4C0D-8E2B-42D4C4BC6046}" srcId="{C1CD9C2F-8729-4F13-A125-4C52F15AAAAD}" destId="{0C6AF247-9C19-402B-B440-D5FE2DD41E01}" srcOrd="0" destOrd="0" parTransId="{01423667-0BBD-42EF-AB0A-E3CA623B8865}" sibTransId="{071F8E9F-69A3-4BF4-B640-8400FE4308B7}"/>
    <dgm:cxn modelId="{F0E21528-13CD-4F4A-B6E7-D7642DB96538}" type="presOf" srcId="{E5A19A4D-1176-4E3A-8C76-0AA082B2D3AC}" destId="{03A8BC8F-8C3D-46C7-8CEC-97CB8DF5B987}" srcOrd="0" destOrd="0" presId="urn:microsoft.com/office/officeart/2005/8/layout/vList3"/>
    <dgm:cxn modelId="{FD4BDC6A-4019-4A6F-85D2-082F7739A8BD}" type="presOf" srcId="{C1CD9C2F-8729-4F13-A125-4C52F15AAAAD}" destId="{04F39EA5-F00C-4B60-B9B3-FC754A1CB9A6}" srcOrd="0" destOrd="0" presId="urn:microsoft.com/office/officeart/2005/8/layout/vList3"/>
    <dgm:cxn modelId="{26145B6B-01CD-490D-AAC4-0DEDFEAD3DDD}" srcId="{FE7D3D1B-5E92-4032-8DED-5FE4841C3BF1}" destId="{9C7DD35A-C502-477C-8142-D27B5C7CB36D}" srcOrd="1" destOrd="0" parTransId="{ECCA47F6-F6DC-4661-9BEC-6E1B46390556}" sibTransId="{3A6D944D-9C48-4AB8-A928-5CBEDF0C0B95}"/>
    <dgm:cxn modelId="{1FA4CF77-F1A7-4A23-882C-91F06F1359BC}" type="presOf" srcId="{9C7DD35A-C502-477C-8142-D27B5C7CB36D}" destId="{1095B298-21E3-486C-B2E3-AAD0B08C841F}" srcOrd="0" destOrd="0" presId="urn:microsoft.com/office/officeart/2005/8/layout/vList3"/>
    <dgm:cxn modelId="{2796B278-C072-466D-9A8F-21358E56FF2C}" srcId="{E5A19A4D-1176-4E3A-8C76-0AA082B2D3AC}" destId="{4146CA43-7987-480F-ACAB-D492D0D16E40}" srcOrd="0" destOrd="0" parTransId="{0E1DDCAE-35A1-401B-A553-E06D6FE11594}" sibTransId="{1D00CBE7-77D7-4493-A97B-F79CD0F6E66B}"/>
    <dgm:cxn modelId="{D67E9159-0BBD-4060-B5B2-F2867CF59473}" type="presOf" srcId="{0C6AF247-9C19-402B-B440-D5FE2DD41E01}" destId="{04F39EA5-F00C-4B60-B9B3-FC754A1CB9A6}" srcOrd="0" destOrd="1" presId="urn:microsoft.com/office/officeart/2005/8/layout/vList3"/>
    <dgm:cxn modelId="{00CFBA7F-3906-4DD5-8E04-C52A955218EA}" srcId="{FE7D3D1B-5E92-4032-8DED-5FE4841C3BF1}" destId="{E5A19A4D-1176-4E3A-8C76-0AA082B2D3AC}" srcOrd="2" destOrd="0" parTransId="{84E55A63-F17C-4346-92F5-810C7EBE435B}" sibTransId="{0ADE9E6E-4F98-4FD3-BE37-A6CB992808BB}"/>
    <dgm:cxn modelId="{04AF22B4-6D35-4546-8184-60E1C7405E4F}" type="presOf" srcId="{4146CA43-7987-480F-ACAB-D492D0D16E40}" destId="{03A8BC8F-8C3D-46C7-8CEC-97CB8DF5B987}" srcOrd="0" destOrd="1" presId="urn:microsoft.com/office/officeart/2005/8/layout/vList3"/>
    <dgm:cxn modelId="{8A347AFA-BC30-4020-A6AB-7BDBDE95B7BF}" type="presOf" srcId="{FE7D3D1B-5E92-4032-8DED-5FE4841C3BF1}" destId="{266B4D54-9ADF-4458-8779-9FB3EFB4487F}" srcOrd="0" destOrd="0" presId="urn:microsoft.com/office/officeart/2005/8/layout/vList3"/>
    <dgm:cxn modelId="{1FE857FF-47BE-408F-BEE5-F9E794EA2210}" srcId="{9C7DD35A-C502-477C-8142-D27B5C7CB36D}" destId="{1A68F63D-C1D9-4028-B001-C06B544C29A7}" srcOrd="0" destOrd="0" parTransId="{B1AE294D-8E57-4FED-820B-755E9FBA5CF8}" sibTransId="{6888FABE-CC54-48F6-A043-B585399FCB42}"/>
    <dgm:cxn modelId="{AAC86028-4490-4FA4-83E6-7EEB8D8536B7}" type="presParOf" srcId="{266B4D54-9ADF-4458-8779-9FB3EFB4487F}" destId="{C6E604AA-9780-47EC-A3FD-BB29B0BF314B}" srcOrd="0" destOrd="0" presId="urn:microsoft.com/office/officeart/2005/8/layout/vList3"/>
    <dgm:cxn modelId="{13941377-8461-4EFC-9CF2-938C66B25C30}" type="presParOf" srcId="{C6E604AA-9780-47EC-A3FD-BB29B0BF314B}" destId="{E721C16B-0A80-448E-8153-C433822A909F}" srcOrd="0" destOrd="0" presId="urn:microsoft.com/office/officeart/2005/8/layout/vList3"/>
    <dgm:cxn modelId="{6A51C47C-0AF9-457D-9EEF-15E9E2E38956}" type="presParOf" srcId="{C6E604AA-9780-47EC-A3FD-BB29B0BF314B}" destId="{04F39EA5-F00C-4B60-B9B3-FC754A1CB9A6}" srcOrd="1" destOrd="0" presId="urn:microsoft.com/office/officeart/2005/8/layout/vList3"/>
    <dgm:cxn modelId="{126FC90B-C294-4FFF-9A47-BF0400BBDF72}" type="presParOf" srcId="{266B4D54-9ADF-4458-8779-9FB3EFB4487F}" destId="{5891BBE4-AD0F-436F-91C6-7A7770BBA398}" srcOrd="1" destOrd="0" presId="urn:microsoft.com/office/officeart/2005/8/layout/vList3"/>
    <dgm:cxn modelId="{3E7D063B-15A6-4EF6-BE61-85D213877CAD}" type="presParOf" srcId="{266B4D54-9ADF-4458-8779-9FB3EFB4487F}" destId="{1F3E4AB7-C9DF-49F4-85EB-7616D0666854}" srcOrd="2" destOrd="0" presId="urn:microsoft.com/office/officeart/2005/8/layout/vList3"/>
    <dgm:cxn modelId="{F16B6BB1-0B95-4CDB-BED2-C2DA58E1CFEB}" type="presParOf" srcId="{1F3E4AB7-C9DF-49F4-85EB-7616D0666854}" destId="{B85C2ACD-529E-43B7-BF89-B47AE75019F0}" srcOrd="0" destOrd="0" presId="urn:microsoft.com/office/officeart/2005/8/layout/vList3"/>
    <dgm:cxn modelId="{C80AC260-7038-461C-9A7A-F18D66BC408D}" type="presParOf" srcId="{1F3E4AB7-C9DF-49F4-85EB-7616D0666854}" destId="{1095B298-21E3-486C-B2E3-AAD0B08C841F}" srcOrd="1" destOrd="0" presId="urn:microsoft.com/office/officeart/2005/8/layout/vList3"/>
    <dgm:cxn modelId="{03D16DEF-8BFE-4325-8471-394950FDB590}" type="presParOf" srcId="{266B4D54-9ADF-4458-8779-9FB3EFB4487F}" destId="{B1A63A47-53E9-4EBA-8852-38ADD05D66A5}" srcOrd="3" destOrd="0" presId="urn:microsoft.com/office/officeart/2005/8/layout/vList3"/>
    <dgm:cxn modelId="{8950D837-41C7-48C5-AB3A-32FCDAFF9F3E}" type="presParOf" srcId="{266B4D54-9ADF-4458-8779-9FB3EFB4487F}" destId="{45617773-C6DB-4965-9F87-E67AC3A1D398}" srcOrd="4" destOrd="0" presId="urn:microsoft.com/office/officeart/2005/8/layout/vList3"/>
    <dgm:cxn modelId="{E7F4F44C-80D2-4DA7-8D20-34F09DEF7245}" type="presParOf" srcId="{45617773-C6DB-4965-9F87-E67AC3A1D398}" destId="{F369581F-FE6A-44C7-BC2B-2F968D0B0F3B}" srcOrd="0" destOrd="0" presId="urn:microsoft.com/office/officeart/2005/8/layout/vList3"/>
    <dgm:cxn modelId="{74E5B571-DE25-4A8C-9DAE-DE163DD31343}" type="presParOf" srcId="{45617773-C6DB-4965-9F87-E67AC3A1D398}" destId="{03A8BC8F-8C3D-46C7-8CEC-97CB8DF5B98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0DD081-C4B7-42C0-BE7D-46A7981776D5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8981CA-F980-40F6-A07D-5C01AC00815B}">
      <dgm:prSet phldrT="[Text]" custT="1"/>
      <dgm:spPr/>
      <dgm:t>
        <a:bodyPr/>
        <a:lstStyle/>
        <a:p>
          <a:r>
            <a:rPr lang="ru-RU" sz="2400" dirty="0"/>
            <a:t>Этические соображения</a:t>
          </a:r>
          <a:endParaRPr lang="en-US" sz="2400" dirty="0"/>
        </a:p>
      </dgm:t>
    </dgm:pt>
    <dgm:pt modelId="{86E85713-E723-4DB6-B553-0E90B43B959E}" type="parTrans" cxnId="{DC7ABED9-50D3-4641-9AC9-55CECF365993}">
      <dgm:prSet/>
      <dgm:spPr/>
      <dgm:t>
        <a:bodyPr/>
        <a:lstStyle/>
        <a:p>
          <a:endParaRPr lang="en-US" sz="2800"/>
        </a:p>
      </dgm:t>
    </dgm:pt>
    <dgm:pt modelId="{AE8AB294-C5EA-4311-A698-157186F9C711}" type="sibTrans" cxnId="{DC7ABED9-50D3-4641-9AC9-55CECF365993}">
      <dgm:prSet/>
      <dgm:spPr/>
      <dgm:t>
        <a:bodyPr/>
        <a:lstStyle/>
        <a:p>
          <a:endParaRPr lang="en-US" sz="2800"/>
        </a:p>
      </dgm:t>
    </dgm:pt>
    <dgm:pt modelId="{1D55AC09-1E20-4F76-8616-CACCD7F5ACBB}">
      <dgm:prSet phldrT="[Text]" custT="1"/>
      <dgm:spPr/>
      <dgm:t>
        <a:bodyPr/>
        <a:lstStyle/>
        <a:p>
          <a:r>
            <a:rPr lang="ru-RU" sz="2400" dirty="0"/>
            <a:t>Соответствие требованиям законодательства</a:t>
          </a:r>
          <a:endParaRPr lang="en-US" sz="2400" dirty="0"/>
        </a:p>
      </dgm:t>
    </dgm:pt>
    <dgm:pt modelId="{8DD73465-0E53-4083-9024-539E4A93661F}" type="parTrans" cxnId="{1524A101-F51C-457D-91DF-A9F110281F6E}">
      <dgm:prSet/>
      <dgm:spPr/>
      <dgm:t>
        <a:bodyPr/>
        <a:lstStyle/>
        <a:p>
          <a:endParaRPr lang="en-US" sz="2800"/>
        </a:p>
      </dgm:t>
    </dgm:pt>
    <dgm:pt modelId="{C39BD645-6A38-4FC9-8753-8FD12C9A2AD2}" type="sibTrans" cxnId="{1524A101-F51C-457D-91DF-A9F110281F6E}">
      <dgm:prSet/>
      <dgm:spPr/>
      <dgm:t>
        <a:bodyPr/>
        <a:lstStyle/>
        <a:p>
          <a:endParaRPr lang="en-US" sz="2800"/>
        </a:p>
      </dgm:t>
    </dgm:pt>
    <dgm:pt modelId="{48CE355A-B3F1-498D-8871-15E5CC58C900}">
      <dgm:prSet phldrT="[Text]" custT="1"/>
      <dgm:spPr/>
      <dgm:t>
        <a:bodyPr/>
        <a:lstStyle/>
        <a:p>
          <a:r>
            <a:rPr lang="ru-RU" sz="2400" dirty="0"/>
            <a:t>Технические трудности</a:t>
          </a:r>
          <a:endParaRPr lang="en-US" sz="2400" dirty="0"/>
        </a:p>
      </dgm:t>
    </dgm:pt>
    <dgm:pt modelId="{0FCD4E77-A3A2-48EF-B6AC-FD952855A27A}" type="parTrans" cxnId="{67140C45-7C50-4264-97E8-BCBFF6AC85D3}">
      <dgm:prSet/>
      <dgm:spPr/>
      <dgm:t>
        <a:bodyPr/>
        <a:lstStyle/>
        <a:p>
          <a:endParaRPr lang="en-US" sz="2800"/>
        </a:p>
      </dgm:t>
    </dgm:pt>
    <dgm:pt modelId="{F4033668-1D38-4CD8-85E8-452B8F40DF18}" type="sibTrans" cxnId="{67140C45-7C50-4264-97E8-BCBFF6AC85D3}">
      <dgm:prSet/>
      <dgm:spPr/>
      <dgm:t>
        <a:bodyPr/>
        <a:lstStyle/>
        <a:p>
          <a:endParaRPr lang="en-US" sz="2800"/>
        </a:p>
      </dgm:t>
    </dgm:pt>
    <dgm:pt modelId="{52EC54FC-A421-4369-88AD-D8D4A5DF087F}">
      <dgm:prSet phldrT="[Text]" custT="1"/>
      <dgm:spPr/>
      <dgm:t>
        <a:bodyPr/>
        <a:lstStyle/>
        <a:p>
          <a:r>
            <a:rPr lang="ru-RU" sz="2400" dirty="0"/>
            <a:t>Интеграция с устаревшими системами</a:t>
          </a:r>
          <a:endParaRPr lang="en-US" sz="2400" dirty="0"/>
        </a:p>
      </dgm:t>
    </dgm:pt>
    <dgm:pt modelId="{1E02E842-2CAE-4936-8AEA-655B24D00E48}" type="parTrans" cxnId="{8A010191-1481-402D-9B96-69E4DE623E45}">
      <dgm:prSet/>
      <dgm:spPr/>
      <dgm:t>
        <a:bodyPr/>
        <a:lstStyle/>
        <a:p>
          <a:endParaRPr lang="en-US" sz="2800"/>
        </a:p>
      </dgm:t>
    </dgm:pt>
    <dgm:pt modelId="{EFBDC436-6B82-4E23-B586-6CC0BEADDF97}" type="sibTrans" cxnId="{8A010191-1481-402D-9B96-69E4DE623E45}">
      <dgm:prSet/>
      <dgm:spPr/>
      <dgm:t>
        <a:bodyPr/>
        <a:lstStyle/>
        <a:p>
          <a:endParaRPr lang="en-US" sz="2800"/>
        </a:p>
      </dgm:t>
    </dgm:pt>
    <dgm:pt modelId="{DF67D123-CDAA-4A69-854E-CC1CDBDD02A5}">
      <dgm:prSet phldrT="[Text]" custT="1"/>
      <dgm:spPr/>
      <dgm:t>
        <a:bodyPr/>
        <a:lstStyle/>
        <a:p>
          <a:r>
            <a:rPr lang="ru-RU" sz="2400" dirty="0"/>
            <a:t>Обеспечение соответствия систем и процессов требованиям законодательства и стандартам</a:t>
          </a:r>
          <a:endParaRPr lang="en-US" sz="2400" dirty="0"/>
        </a:p>
      </dgm:t>
    </dgm:pt>
    <dgm:pt modelId="{FFD3E970-B444-47C6-9B49-F7096E19CA95}" type="parTrans" cxnId="{88DDB044-8330-470A-8944-86CD64C104AF}">
      <dgm:prSet/>
      <dgm:spPr/>
      <dgm:t>
        <a:bodyPr/>
        <a:lstStyle/>
        <a:p>
          <a:endParaRPr lang="en-US" sz="2800"/>
        </a:p>
      </dgm:t>
    </dgm:pt>
    <dgm:pt modelId="{CEFD3B25-CF07-43D8-8043-01E1C6813F5F}" type="sibTrans" cxnId="{88DDB044-8330-470A-8944-86CD64C104AF}">
      <dgm:prSet/>
      <dgm:spPr/>
      <dgm:t>
        <a:bodyPr/>
        <a:lstStyle/>
        <a:p>
          <a:endParaRPr lang="en-US" sz="2800"/>
        </a:p>
      </dgm:t>
    </dgm:pt>
    <dgm:pt modelId="{D6B0AE43-87EB-4C61-A32E-69F1CE97D5D2}">
      <dgm:prSet phldrT="[Text]" custT="1"/>
      <dgm:spPr/>
      <dgm:t>
        <a:bodyPr/>
        <a:lstStyle/>
        <a:p>
          <a:r>
            <a:rPr lang="ru-RU" sz="2400" dirty="0"/>
            <a:t>Устранение предвзятости и соблюдение конфиденциальности данных</a:t>
          </a:r>
          <a:endParaRPr lang="en-US" sz="2400" dirty="0"/>
        </a:p>
      </dgm:t>
    </dgm:pt>
    <dgm:pt modelId="{08D37A7A-CAA0-479C-B541-6346A0664062}" type="parTrans" cxnId="{2BECD39E-82CA-433D-AD48-2E8097207DCC}">
      <dgm:prSet/>
      <dgm:spPr/>
      <dgm:t>
        <a:bodyPr/>
        <a:lstStyle/>
        <a:p>
          <a:endParaRPr lang="en-US" sz="2800"/>
        </a:p>
      </dgm:t>
    </dgm:pt>
    <dgm:pt modelId="{89BC1882-8FAF-4C12-BC0C-E92577D55056}" type="sibTrans" cxnId="{2BECD39E-82CA-433D-AD48-2E8097207DCC}">
      <dgm:prSet/>
      <dgm:spPr/>
      <dgm:t>
        <a:bodyPr/>
        <a:lstStyle/>
        <a:p>
          <a:endParaRPr lang="en-US" sz="2800"/>
        </a:p>
      </dgm:t>
    </dgm:pt>
    <dgm:pt modelId="{DF11E9BD-BEAA-4EF8-81CF-CA2C4F1C5A2D}" type="pres">
      <dgm:prSet presAssocID="{8C0DD081-C4B7-42C0-BE7D-46A7981776D5}" presName="linear" presStyleCnt="0">
        <dgm:presLayoutVars>
          <dgm:dir/>
          <dgm:animLvl val="lvl"/>
          <dgm:resizeHandles val="exact"/>
        </dgm:presLayoutVars>
      </dgm:prSet>
      <dgm:spPr/>
    </dgm:pt>
    <dgm:pt modelId="{64197BBC-BD6E-4D42-947E-1E2FE138DDD9}" type="pres">
      <dgm:prSet presAssocID="{7B8981CA-F980-40F6-A07D-5C01AC00815B}" presName="parentLin" presStyleCnt="0"/>
      <dgm:spPr/>
    </dgm:pt>
    <dgm:pt modelId="{CC2EB7B2-7C32-4C99-AA56-DEF6CCA3ACC7}" type="pres">
      <dgm:prSet presAssocID="{7B8981CA-F980-40F6-A07D-5C01AC00815B}" presName="parentLeftMargin" presStyleLbl="node1" presStyleIdx="0" presStyleCnt="3"/>
      <dgm:spPr/>
    </dgm:pt>
    <dgm:pt modelId="{BC04052B-C939-4388-8A23-609BC493B80B}" type="pres">
      <dgm:prSet presAssocID="{7B8981CA-F980-40F6-A07D-5C01AC00815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15ADE1F-C3BE-41E1-8719-C8B0700470F1}" type="pres">
      <dgm:prSet presAssocID="{7B8981CA-F980-40F6-A07D-5C01AC00815B}" presName="negativeSpace" presStyleCnt="0"/>
      <dgm:spPr/>
    </dgm:pt>
    <dgm:pt modelId="{C9526BFC-DE49-4804-9710-B97989563BA6}" type="pres">
      <dgm:prSet presAssocID="{7B8981CA-F980-40F6-A07D-5C01AC00815B}" presName="childText" presStyleLbl="conFgAcc1" presStyleIdx="0" presStyleCnt="3">
        <dgm:presLayoutVars>
          <dgm:bulletEnabled val="1"/>
        </dgm:presLayoutVars>
      </dgm:prSet>
      <dgm:spPr/>
    </dgm:pt>
    <dgm:pt modelId="{E547DB66-DDAF-47E3-A0D5-400A9DC8728E}" type="pres">
      <dgm:prSet presAssocID="{AE8AB294-C5EA-4311-A698-157186F9C711}" presName="spaceBetweenRectangles" presStyleCnt="0"/>
      <dgm:spPr/>
    </dgm:pt>
    <dgm:pt modelId="{4B9ECA7B-71DE-4044-9D76-25972C2F0431}" type="pres">
      <dgm:prSet presAssocID="{1D55AC09-1E20-4F76-8616-CACCD7F5ACBB}" presName="parentLin" presStyleCnt="0"/>
      <dgm:spPr/>
    </dgm:pt>
    <dgm:pt modelId="{A7637CE7-A8F1-4BCF-8F89-CCCCDDBBAFA4}" type="pres">
      <dgm:prSet presAssocID="{1D55AC09-1E20-4F76-8616-CACCD7F5ACBB}" presName="parentLeftMargin" presStyleLbl="node1" presStyleIdx="0" presStyleCnt="3"/>
      <dgm:spPr/>
    </dgm:pt>
    <dgm:pt modelId="{7AECAF5F-699D-47F3-A400-E18E9A2033CF}" type="pres">
      <dgm:prSet presAssocID="{1D55AC09-1E20-4F76-8616-CACCD7F5ACB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E7AD54D-FE62-42DB-A5D1-73B2B6AFA956}" type="pres">
      <dgm:prSet presAssocID="{1D55AC09-1E20-4F76-8616-CACCD7F5ACBB}" presName="negativeSpace" presStyleCnt="0"/>
      <dgm:spPr/>
    </dgm:pt>
    <dgm:pt modelId="{9DC71B96-2D97-4B23-873D-DBFBFD0733F0}" type="pres">
      <dgm:prSet presAssocID="{1D55AC09-1E20-4F76-8616-CACCD7F5ACBB}" presName="childText" presStyleLbl="conFgAcc1" presStyleIdx="1" presStyleCnt="3">
        <dgm:presLayoutVars>
          <dgm:bulletEnabled val="1"/>
        </dgm:presLayoutVars>
      </dgm:prSet>
      <dgm:spPr/>
    </dgm:pt>
    <dgm:pt modelId="{C5F0DFCB-6BFA-4455-AE24-7E4293C59AF4}" type="pres">
      <dgm:prSet presAssocID="{C39BD645-6A38-4FC9-8753-8FD12C9A2AD2}" presName="spaceBetweenRectangles" presStyleCnt="0"/>
      <dgm:spPr/>
    </dgm:pt>
    <dgm:pt modelId="{290542E9-8099-4B1F-A083-D5FBC01D3F71}" type="pres">
      <dgm:prSet presAssocID="{48CE355A-B3F1-498D-8871-15E5CC58C900}" presName="parentLin" presStyleCnt="0"/>
      <dgm:spPr/>
    </dgm:pt>
    <dgm:pt modelId="{383E7D37-27A3-4858-8D87-966C541D9329}" type="pres">
      <dgm:prSet presAssocID="{48CE355A-B3F1-498D-8871-15E5CC58C900}" presName="parentLeftMargin" presStyleLbl="node1" presStyleIdx="1" presStyleCnt="3"/>
      <dgm:spPr/>
    </dgm:pt>
    <dgm:pt modelId="{D28014AE-E14D-442C-A908-1B75B4CEDA71}" type="pres">
      <dgm:prSet presAssocID="{48CE355A-B3F1-498D-8871-15E5CC58C90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02AC60C-24A3-41BB-9FC8-9A5DCCE72804}" type="pres">
      <dgm:prSet presAssocID="{48CE355A-B3F1-498D-8871-15E5CC58C900}" presName="negativeSpace" presStyleCnt="0"/>
      <dgm:spPr/>
    </dgm:pt>
    <dgm:pt modelId="{828DE50A-CEA1-46B3-A0A8-C58094522C4F}" type="pres">
      <dgm:prSet presAssocID="{48CE355A-B3F1-498D-8871-15E5CC58C90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524A101-F51C-457D-91DF-A9F110281F6E}" srcId="{8C0DD081-C4B7-42C0-BE7D-46A7981776D5}" destId="{1D55AC09-1E20-4F76-8616-CACCD7F5ACBB}" srcOrd="1" destOrd="0" parTransId="{8DD73465-0E53-4083-9024-539E4A93661F}" sibTransId="{C39BD645-6A38-4FC9-8753-8FD12C9A2AD2}"/>
    <dgm:cxn modelId="{BF5AFA08-DB0E-41E0-9BD5-DC835ED7D68A}" type="presOf" srcId="{7B8981CA-F980-40F6-A07D-5C01AC00815B}" destId="{BC04052B-C939-4388-8A23-609BC493B80B}" srcOrd="1" destOrd="0" presId="urn:microsoft.com/office/officeart/2005/8/layout/list1"/>
    <dgm:cxn modelId="{F5C3AA1B-F2B6-4801-A31D-297992F83E51}" type="presOf" srcId="{1D55AC09-1E20-4F76-8616-CACCD7F5ACBB}" destId="{A7637CE7-A8F1-4BCF-8F89-CCCCDDBBAFA4}" srcOrd="0" destOrd="0" presId="urn:microsoft.com/office/officeart/2005/8/layout/list1"/>
    <dgm:cxn modelId="{29B9AD2A-9E27-49D1-82C9-FCDCC5B7792C}" type="presOf" srcId="{48CE355A-B3F1-498D-8871-15E5CC58C900}" destId="{383E7D37-27A3-4858-8D87-966C541D9329}" srcOrd="0" destOrd="0" presId="urn:microsoft.com/office/officeart/2005/8/layout/list1"/>
    <dgm:cxn modelId="{F6D8E63B-F7FE-488C-A9F6-22597291001D}" type="presOf" srcId="{48CE355A-B3F1-498D-8871-15E5CC58C900}" destId="{D28014AE-E14D-442C-A908-1B75B4CEDA71}" srcOrd="1" destOrd="0" presId="urn:microsoft.com/office/officeart/2005/8/layout/list1"/>
    <dgm:cxn modelId="{88DDB044-8330-470A-8944-86CD64C104AF}" srcId="{1D55AC09-1E20-4F76-8616-CACCD7F5ACBB}" destId="{DF67D123-CDAA-4A69-854E-CC1CDBDD02A5}" srcOrd="0" destOrd="0" parTransId="{FFD3E970-B444-47C6-9B49-F7096E19CA95}" sibTransId="{CEFD3B25-CF07-43D8-8043-01E1C6813F5F}"/>
    <dgm:cxn modelId="{67140C45-7C50-4264-97E8-BCBFF6AC85D3}" srcId="{8C0DD081-C4B7-42C0-BE7D-46A7981776D5}" destId="{48CE355A-B3F1-498D-8871-15E5CC58C900}" srcOrd="2" destOrd="0" parTransId="{0FCD4E77-A3A2-48EF-B6AC-FD952855A27A}" sibTransId="{F4033668-1D38-4CD8-85E8-452B8F40DF18}"/>
    <dgm:cxn modelId="{0FEEF74F-54F2-423D-A34D-B755BF76E812}" type="presOf" srcId="{1D55AC09-1E20-4F76-8616-CACCD7F5ACBB}" destId="{7AECAF5F-699D-47F3-A400-E18E9A2033CF}" srcOrd="1" destOrd="0" presId="urn:microsoft.com/office/officeart/2005/8/layout/list1"/>
    <dgm:cxn modelId="{8A010191-1481-402D-9B96-69E4DE623E45}" srcId="{48CE355A-B3F1-498D-8871-15E5CC58C900}" destId="{52EC54FC-A421-4369-88AD-D8D4A5DF087F}" srcOrd="0" destOrd="0" parTransId="{1E02E842-2CAE-4936-8AEA-655B24D00E48}" sibTransId="{EFBDC436-6B82-4E23-B586-6CC0BEADDF97}"/>
    <dgm:cxn modelId="{314A9997-3B3C-4E6D-AC38-27707B538FE8}" type="presOf" srcId="{7B8981CA-F980-40F6-A07D-5C01AC00815B}" destId="{CC2EB7B2-7C32-4C99-AA56-DEF6CCA3ACC7}" srcOrd="0" destOrd="0" presId="urn:microsoft.com/office/officeart/2005/8/layout/list1"/>
    <dgm:cxn modelId="{29B69798-BC55-4B1F-BFC5-694AA51CA6C9}" type="presOf" srcId="{52EC54FC-A421-4369-88AD-D8D4A5DF087F}" destId="{828DE50A-CEA1-46B3-A0A8-C58094522C4F}" srcOrd="0" destOrd="0" presId="urn:microsoft.com/office/officeart/2005/8/layout/list1"/>
    <dgm:cxn modelId="{2BECD39E-82CA-433D-AD48-2E8097207DCC}" srcId="{7B8981CA-F980-40F6-A07D-5C01AC00815B}" destId="{D6B0AE43-87EB-4C61-A32E-69F1CE97D5D2}" srcOrd="0" destOrd="0" parTransId="{08D37A7A-CAA0-479C-B541-6346A0664062}" sibTransId="{89BC1882-8FAF-4C12-BC0C-E92577D55056}"/>
    <dgm:cxn modelId="{A5BC7D9F-6C40-411E-9CB0-EF0F0C5EFD1C}" type="presOf" srcId="{DF67D123-CDAA-4A69-854E-CC1CDBDD02A5}" destId="{9DC71B96-2D97-4B23-873D-DBFBFD0733F0}" srcOrd="0" destOrd="0" presId="urn:microsoft.com/office/officeart/2005/8/layout/list1"/>
    <dgm:cxn modelId="{DC7ABED9-50D3-4641-9AC9-55CECF365993}" srcId="{8C0DD081-C4B7-42C0-BE7D-46A7981776D5}" destId="{7B8981CA-F980-40F6-A07D-5C01AC00815B}" srcOrd="0" destOrd="0" parTransId="{86E85713-E723-4DB6-B553-0E90B43B959E}" sibTransId="{AE8AB294-C5EA-4311-A698-157186F9C711}"/>
    <dgm:cxn modelId="{433DE4DB-549A-4A87-9997-D38BA5D8622C}" type="presOf" srcId="{D6B0AE43-87EB-4C61-A32E-69F1CE97D5D2}" destId="{C9526BFC-DE49-4804-9710-B97989563BA6}" srcOrd="0" destOrd="0" presId="urn:microsoft.com/office/officeart/2005/8/layout/list1"/>
    <dgm:cxn modelId="{0C30AEDC-B070-43F9-A49C-2D4836415077}" type="presOf" srcId="{8C0DD081-C4B7-42C0-BE7D-46A7981776D5}" destId="{DF11E9BD-BEAA-4EF8-81CF-CA2C4F1C5A2D}" srcOrd="0" destOrd="0" presId="urn:microsoft.com/office/officeart/2005/8/layout/list1"/>
    <dgm:cxn modelId="{878139E1-9317-4C54-A07C-CA48C9502876}" type="presParOf" srcId="{DF11E9BD-BEAA-4EF8-81CF-CA2C4F1C5A2D}" destId="{64197BBC-BD6E-4D42-947E-1E2FE138DDD9}" srcOrd="0" destOrd="0" presId="urn:microsoft.com/office/officeart/2005/8/layout/list1"/>
    <dgm:cxn modelId="{26AE50B1-8A2A-4C9C-BDA9-C8B987B36B59}" type="presParOf" srcId="{64197BBC-BD6E-4D42-947E-1E2FE138DDD9}" destId="{CC2EB7B2-7C32-4C99-AA56-DEF6CCA3ACC7}" srcOrd="0" destOrd="0" presId="urn:microsoft.com/office/officeart/2005/8/layout/list1"/>
    <dgm:cxn modelId="{85B94E00-00D8-4B8C-B209-47C5732BB1BE}" type="presParOf" srcId="{64197BBC-BD6E-4D42-947E-1E2FE138DDD9}" destId="{BC04052B-C939-4388-8A23-609BC493B80B}" srcOrd="1" destOrd="0" presId="urn:microsoft.com/office/officeart/2005/8/layout/list1"/>
    <dgm:cxn modelId="{7F0F7832-9652-4CF3-BE28-C33A92E9AE9F}" type="presParOf" srcId="{DF11E9BD-BEAA-4EF8-81CF-CA2C4F1C5A2D}" destId="{515ADE1F-C3BE-41E1-8719-C8B0700470F1}" srcOrd="1" destOrd="0" presId="urn:microsoft.com/office/officeart/2005/8/layout/list1"/>
    <dgm:cxn modelId="{8416C1D4-F66B-48A9-9161-57B47B319FBC}" type="presParOf" srcId="{DF11E9BD-BEAA-4EF8-81CF-CA2C4F1C5A2D}" destId="{C9526BFC-DE49-4804-9710-B97989563BA6}" srcOrd="2" destOrd="0" presId="urn:microsoft.com/office/officeart/2005/8/layout/list1"/>
    <dgm:cxn modelId="{04063AD3-D502-46C5-8DEA-1BCA434E12E1}" type="presParOf" srcId="{DF11E9BD-BEAA-4EF8-81CF-CA2C4F1C5A2D}" destId="{E547DB66-DDAF-47E3-A0D5-400A9DC8728E}" srcOrd="3" destOrd="0" presId="urn:microsoft.com/office/officeart/2005/8/layout/list1"/>
    <dgm:cxn modelId="{F0243726-81B2-4B70-A422-85639AE0647D}" type="presParOf" srcId="{DF11E9BD-BEAA-4EF8-81CF-CA2C4F1C5A2D}" destId="{4B9ECA7B-71DE-4044-9D76-25972C2F0431}" srcOrd="4" destOrd="0" presId="urn:microsoft.com/office/officeart/2005/8/layout/list1"/>
    <dgm:cxn modelId="{2F5506C5-2865-460A-8B36-D79AB8668F6E}" type="presParOf" srcId="{4B9ECA7B-71DE-4044-9D76-25972C2F0431}" destId="{A7637CE7-A8F1-4BCF-8F89-CCCCDDBBAFA4}" srcOrd="0" destOrd="0" presId="urn:microsoft.com/office/officeart/2005/8/layout/list1"/>
    <dgm:cxn modelId="{B9F6DECD-9D04-4A61-9680-FEDBFBF6773D}" type="presParOf" srcId="{4B9ECA7B-71DE-4044-9D76-25972C2F0431}" destId="{7AECAF5F-699D-47F3-A400-E18E9A2033CF}" srcOrd="1" destOrd="0" presId="urn:microsoft.com/office/officeart/2005/8/layout/list1"/>
    <dgm:cxn modelId="{102533D6-D120-4C00-84CB-58261BB87CC4}" type="presParOf" srcId="{DF11E9BD-BEAA-4EF8-81CF-CA2C4F1C5A2D}" destId="{4E7AD54D-FE62-42DB-A5D1-73B2B6AFA956}" srcOrd="5" destOrd="0" presId="urn:microsoft.com/office/officeart/2005/8/layout/list1"/>
    <dgm:cxn modelId="{EDD6996B-CDAD-48B0-9CA9-9064C0036C94}" type="presParOf" srcId="{DF11E9BD-BEAA-4EF8-81CF-CA2C4F1C5A2D}" destId="{9DC71B96-2D97-4B23-873D-DBFBFD0733F0}" srcOrd="6" destOrd="0" presId="urn:microsoft.com/office/officeart/2005/8/layout/list1"/>
    <dgm:cxn modelId="{49AEF658-7CC8-4026-94D3-FF7CD71AC08A}" type="presParOf" srcId="{DF11E9BD-BEAA-4EF8-81CF-CA2C4F1C5A2D}" destId="{C5F0DFCB-6BFA-4455-AE24-7E4293C59AF4}" srcOrd="7" destOrd="0" presId="urn:microsoft.com/office/officeart/2005/8/layout/list1"/>
    <dgm:cxn modelId="{3E5911E7-CDE8-48E9-887E-4A8493EF7B76}" type="presParOf" srcId="{DF11E9BD-BEAA-4EF8-81CF-CA2C4F1C5A2D}" destId="{290542E9-8099-4B1F-A083-D5FBC01D3F71}" srcOrd="8" destOrd="0" presId="urn:microsoft.com/office/officeart/2005/8/layout/list1"/>
    <dgm:cxn modelId="{6FB2C3D5-B8B0-4F3B-B4E0-1C10214AB893}" type="presParOf" srcId="{290542E9-8099-4B1F-A083-D5FBC01D3F71}" destId="{383E7D37-27A3-4858-8D87-966C541D9329}" srcOrd="0" destOrd="0" presId="urn:microsoft.com/office/officeart/2005/8/layout/list1"/>
    <dgm:cxn modelId="{D606E1CD-355E-43F3-92AA-6E9D22925009}" type="presParOf" srcId="{290542E9-8099-4B1F-A083-D5FBC01D3F71}" destId="{D28014AE-E14D-442C-A908-1B75B4CEDA71}" srcOrd="1" destOrd="0" presId="urn:microsoft.com/office/officeart/2005/8/layout/list1"/>
    <dgm:cxn modelId="{E0B8F8B6-4601-4A57-B745-2CB912F21DA0}" type="presParOf" srcId="{DF11E9BD-BEAA-4EF8-81CF-CA2C4F1C5A2D}" destId="{F02AC60C-24A3-41BB-9FC8-9A5DCCE72804}" srcOrd="9" destOrd="0" presId="urn:microsoft.com/office/officeart/2005/8/layout/list1"/>
    <dgm:cxn modelId="{486FA5D7-00F6-4B97-83B1-4B54FD745C15}" type="presParOf" srcId="{DF11E9BD-BEAA-4EF8-81CF-CA2C4F1C5A2D}" destId="{828DE50A-CEA1-46B3-A0A8-C58094522C4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0B13CC-EF1B-4708-A406-EF2A1C75A663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8804794-653A-47CF-8A52-8843C3B2C0AD}">
      <dgm:prSet phldrT="[Text]" custT="1"/>
      <dgm:spPr/>
      <dgm:t>
        <a:bodyPr/>
        <a:lstStyle/>
        <a:p>
          <a:r>
            <a:rPr lang="ru-RU" sz="1600" dirty="0">
              <a:latin typeface="+mn-lt"/>
            </a:rPr>
            <a:t>Органы здравоохранения предоставляют руководства и нормативные требования, связанные с соблюдением принципов этики при применении ИИ в рамках разработки лекарственных средств и в медицинских изделиях, уделяя особое внимание вопросам прозрачности и безопасности пациентов.</a:t>
          </a:r>
          <a:endParaRPr lang="en-US" sz="1600" dirty="0">
            <a:latin typeface="+mn-lt"/>
          </a:endParaRPr>
        </a:p>
      </dgm:t>
    </dgm:pt>
    <dgm:pt modelId="{5B616CF6-39C9-4847-BDCC-47A7C0F3F5FD}" type="parTrans" cxnId="{1031CC7C-6135-4315-A002-66AFDE6E96B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F30A7DE-0628-4351-8281-2A5387E7F642}" type="sibTrans" cxnId="{1031CC7C-6135-4315-A002-66AFDE6E96B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24DE7DB-35D0-4344-857A-110212A18A14}">
      <dgm:prSet custT="1"/>
      <dgm:spPr/>
      <dgm:t>
        <a:bodyPr/>
        <a:lstStyle/>
        <a:p>
          <a:r>
            <a:rPr lang="ru-RU" sz="1600" dirty="0">
              <a:latin typeface="+mn-lt"/>
            </a:rPr>
            <a:t>При создании варианта эффективного применения ИИ определяются проблемы, требующие решения, и масштаб проектов, а также повторно выполняются последовательности действий в целях принятия решений, которые позволят достичь максимальной ценности.</a:t>
          </a:r>
          <a:endParaRPr lang="en-US" sz="1600" dirty="0">
            <a:latin typeface="+mn-lt"/>
          </a:endParaRPr>
        </a:p>
      </dgm:t>
    </dgm:pt>
    <dgm:pt modelId="{DD2AF507-B08E-456C-AB0C-0CE7D88B652D}" type="parTrans" cxnId="{EDC7F437-5D6E-466C-BE15-3B6C0099EDD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65B327B8-AEF2-4BB6-BA8D-77D6D11F1FD6}" type="sibTrans" cxnId="{EDC7F437-5D6E-466C-BE15-3B6C0099EDD4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24E790A-6D64-4888-9F8A-8E3A8DE0B9FE}">
      <dgm:prSet custT="1"/>
      <dgm:spPr/>
      <dgm:t>
        <a:bodyPr/>
        <a:lstStyle/>
        <a:p>
          <a:r>
            <a:rPr lang="ru-RU" sz="1600" dirty="0">
              <a:latin typeface="+mn-lt"/>
            </a:rPr>
            <a:t>Специалистам в области обеспечения качества важно развивать дополнительные навыки, чтобы уметь приспосабливаться к меняющимся условиям, обусловленным развитием технологий в сфере ИИ, и быть готовыми к практическому использованию данных технологий</a:t>
          </a:r>
          <a:r>
            <a:rPr lang="en-US" sz="1600" dirty="0">
              <a:latin typeface="+mn-lt"/>
            </a:rPr>
            <a:t>.</a:t>
          </a:r>
        </a:p>
      </dgm:t>
    </dgm:pt>
    <dgm:pt modelId="{B0A5781E-C726-451E-9EEC-9470C6157C69}" type="parTrans" cxnId="{1A39EB93-2199-4AC9-913D-DA618A98B76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7B2DCEB-242A-4950-B04A-6FDFB2859B84}" type="sibTrans" cxnId="{1A39EB93-2199-4AC9-913D-DA618A98B76C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118B7B24-D8CF-45F7-B8CA-9AFE574B21EB}">
      <dgm:prSet custT="1"/>
      <dgm:spPr/>
      <dgm:t>
        <a:bodyPr/>
        <a:lstStyle/>
        <a:p>
          <a:pPr>
            <a:buClr>
              <a:srgbClr val="002060"/>
            </a:buClr>
            <a:buSzPct val="100000"/>
            <a:buFont typeface="Arial" panose="020B0604020202020204" pitchFamily="34" charset="0"/>
            <a:buChar char="•"/>
          </a:pPr>
          <a:r>
            <a:rPr kumimoji="0" lang="ru-RU" sz="16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По мере того как ИИ будет прокладывать путь к доступности знаний, важность </a:t>
          </a:r>
          <a:r>
            <a:rPr kumimoji="0" lang="ru-RU" sz="1600" b="0" i="0" u="sng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участия человека</a:t>
          </a:r>
          <a:r>
            <a:rPr kumimoji="0" lang="en-US" sz="16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 </a:t>
          </a:r>
          <a:r>
            <a:rPr kumimoji="0" lang="ru-RU" sz="16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и </a:t>
          </a:r>
          <a:r>
            <a:rPr kumimoji="0" lang="ru-RU" sz="1600" b="0" i="0" u="sng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критического мышления</a:t>
          </a:r>
          <a:r>
            <a:rPr kumimoji="0" lang="ru-RU" sz="16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 будет возрастать</a:t>
          </a:r>
          <a:r>
            <a:rPr kumimoji="0" lang="en-US" sz="1600" b="0" i="0" u="none" strike="noStrike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.</a:t>
          </a:r>
          <a:endParaRPr lang="en-US" sz="1600" dirty="0">
            <a:latin typeface="+mn-lt"/>
          </a:endParaRPr>
        </a:p>
      </dgm:t>
    </dgm:pt>
    <dgm:pt modelId="{0A4E527D-6505-4BD6-943D-054CA0F912B6}" type="parTrans" cxnId="{862957CF-F042-4BDA-88E4-9B38F1E58C2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94A1DAE-B984-4974-8641-BA73891AE732}" type="sibTrans" cxnId="{862957CF-F042-4BDA-88E4-9B38F1E58C2D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EDDD680-7A99-4B3D-9D4D-AFA03EA1C5D3}" type="pres">
      <dgm:prSet presAssocID="{930B13CC-EF1B-4708-A406-EF2A1C75A663}" presName="Name0" presStyleCnt="0">
        <dgm:presLayoutVars>
          <dgm:chMax val="7"/>
          <dgm:chPref val="7"/>
          <dgm:dir/>
        </dgm:presLayoutVars>
      </dgm:prSet>
      <dgm:spPr/>
    </dgm:pt>
    <dgm:pt modelId="{72D0183E-A07A-48AF-B7D8-0F2FF4E9C470}" type="pres">
      <dgm:prSet presAssocID="{930B13CC-EF1B-4708-A406-EF2A1C75A663}" presName="Name1" presStyleCnt="0"/>
      <dgm:spPr/>
    </dgm:pt>
    <dgm:pt modelId="{BF68ABCE-ED21-4653-82EA-044D96DA4A0F}" type="pres">
      <dgm:prSet presAssocID="{930B13CC-EF1B-4708-A406-EF2A1C75A663}" presName="cycle" presStyleCnt="0"/>
      <dgm:spPr/>
    </dgm:pt>
    <dgm:pt modelId="{7ED77212-B778-4CF2-BA98-FAE6D377FB03}" type="pres">
      <dgm:prSet presAssocID="{930B13CC-EF1B-4708-A406-EF2A1C75A663}" presName="srcNode" presStyleLbl="node1" presStyleIdx="0" presStyleCnt="4"/>
      <dgm:spPr/>
    </dgm:pt>
    <dgm:pt modelId="{B736CD2B-28DB-46E6-9371-A3A55CC9BB12}" type="pres">
      <dgm:prSet presAssocID="{930B13CC-EF1B-4708-A406-EF2A1C75A663}" presName="conn" presStyleLbl="parChTrans1D2" presStyleIdx="0" presStyleCnt="1"/>
      <dgm:spPr/>
    </dgm:pt>
    <dgm:pt modelId="{0D4E7430-D0FA-4BD3-9F6C-29958E1DFBEF}" type="pres">
      <dgm:prSet presAssocID="{930B13CC-EF1B-4708-A406-EF2A1C75A663}" presName="extraNode" presStyleLbl="node1" presStyleIdx="0" presStyleCnt="4"/>
      <dgm:spPr/>
    </dgm:pt>
    <dgm:pt modelId="{EE6C9DEF-CD4B-44F4-A183-C77E60C469F6}" type="pres">
      <dgm:prSet presAssocID="{930B13CC-EF1B-4708-A406-EF2A1C75A663}" presName="dstNode" presStyleLbl="node1" presStyleIdx="0" presStyleCnt="4"/>
      <dgm:spPr/>
    </dgm:pt>
    <dgm:pt modelId="{33DA5E73-BCD8-4732-BBA0-2AFE3162B178}" type="pres">
      <dgm:prSet presAssocID="{58804794-653A-47CF-8A52-8843C3B2C0AD}" presName="text_1" presStyleLbl="node1" presStyleIdx="0" presStyleCnt="4">
        <dgm:presLayoutVars>
          <dgm:bulletEnabled val="1"/>
        </dgm:presLayoutVars>
      </dgm:prSet>
      <dgm:spPr/>
    </dgm:pt>
    <dgm:pt modelId="{48B6AD97-B8F7-4C80-948B-AE06E9E6A952}" type="pres">
      <dgm:prSet presAssocID="{58804794-653A-47CF-8A52-8843C3B2C0AD}" presName="accent_1" presStyleCnt="0"/>
      <dgm:spPr/>
    </dgm:pt>
    <dgm:pt modelId="{8D971A04-FF61-4719-BA71-29E8B3386C79}" type="pres">
      <dgm:prSet presAssocID="{58804794-653A-47CF-8A52-8843C3B2C0AD}" presName="accentRepeatNode" presStyleLbl="solidFgAcc1" presStyleIdx="0" presStyleCnt="4"/>
      <dgm:spPr/>
    </dgm:pt>
    <dgm:pt modelId="{4BE84B56-B577-4741-BB02-F6216F9C2EB2}" type="pres">
      <dgm:prSet presAssocID="{924DE7DB-35D0-4344-857A-110212A18A14}" presName="text_2" presStyleLbl="node1" presStyleIdx="1" presStyleCnt="4">
        <dgm:presLayoutVars>
          <dgm:bulletEnabled val="1"/>
        </dgm:presLayoutVars>
      </dgm:prSet>
      <dgm:spPr/>
    </dgm:pt>
    <dgm:pt modelId="{FBD81781-1301-46DB-A4D6-55E28160047B}" type="pres">
      <dgm:prSet presAssocID="{924DE7DB-35D0-4344-857A-110212A18A14}" presName="accent_2" presStyleCnt="0"/>
      <dgm:spPr/>
    </dgm:pt>
    <dgm:pt modelId="{613A4BBA-4474-4851-8BEA-4998E7A9D3AA}" type="pres">
      <dgm:prSet presAssocID="{924DE7DB-35D0-4344-857A-110212A18A14}" presName="accentRepeatNode" presStyleLbl="solidFgAcc1" presStyleIdx="1" presStyleCnt="4"/>
      <dgm:spPr/>
    </dgm:pt>
    <dgm:pt modelId="{58A11CCC-C895-4F66-8A71-8CFD4D2956AC}" type="pres">
      <dgm:prSet presAssocID="{124E790A-6D64-4888-9F8A-8E3A8DE0B9FE}" presName="text_3" presStyleLbl="node1" presStyleIdx="2" presStyleCnt="4">
        <dgm:presLayoutVars>
          <dgm:bulletEnabled val="1"/>
        </dgm:presLayoutVars>
      </dgm:prSet>
      <dgm:spPr/>
    </dgm:pt>
    <dgm:pt modelId="{2660D6A0-3768-40B2-BF6E-5C73D5667BC3}" type="pres">
      <dgm:prSet presAssocID="{124E790A-6D64-4888-9F8A-8E3A8DE0B9FE}" presName="accent_3" presStyleCnt="0"/>
      <dgm:spPr/>
    </dgm:pt>
    <dgm:pt modelId="{289F25C8-E5A8-4421-B2C2-2D30D92A66F8}" type="pres">
      <dgm:prSet presAssocID="{124E790A-6D64-4888-9F8A-8E3A8DE0B9FE}" presName="accentRepeatNode" presStyleLbl="solidFgAcc1" presStyleIdx="2" presStyleCnt="4"/>
      <dgm:spPr/>
    </dgm:pt>
    <dgm:pt modelId="{FAF06104-B4F5-4DB6-95A6-A4C2D97378E3}" type="pres">
      <dgm:prSet presAssocID="{118B7B24-D8CF-45F7-B8CA-9AFE574B21EB}" presName="text_4" presStyleLbl="node1" presStyleIdx="3" presStyleCnt="4">
        <dgm:presLayoutVars>
          <dgm:bulletEnabled val="1"/>
        </dgm:presLayoutVars>
      </dgm:prSet>
      <dgm:spPr/>
    </dgm:pt>
    <dgm:pt modelId="{A300CA78-5178-450B-90DB-391C6F224442}" type="pres">
      <dgm:prSet presAssocID="{118B7B24-D8CF-45F7-B8CA-9AFE574B21EB}" presName="accent_4" presStyleCnt="0"/>
      <dgm:spPr/>
    </dgm:pt>
    <dgm:pt modelId="{702050E7-37BB-47D3-A807-B11CB69113E9}" type="pres">
      <dgm:prSet presAssocID="{118B7B24-D8CF-45F7-B8CA-9AFE574B21EB}" presName="accentRepeatNode" presStyleLbl="solidFgAcc1" presStyleIdx="3" presStyleCnt="4"/>
      <dgm:spPr/>
    </dgm:pt>
  </dgm:ptLst>
  <dgm:cxnLst>
    <dgm:cxn modelId="{45EF9C2D-49CD-48AC-8E33-4F6EE52DF784}" type="presOf" srcId="{930B13CC-EF1B-4708-A406-EF2A1C75A663}" destId="{9EDDD680-7A99-4B3D-9D4D-AFA03EA1C5D3}" srcOrd="0" destOrd="0" presId="urn:microsoft.com/office/officeart/2008/layout/VerticalCurvedList"/>
    <dgm:cxn modelId="{EDC7F437-5D6E-466C-BE15-3B6C0099EDD4}" srcId="{930B13CC-EF1B-4708-A406-EF2A1C75A663}" destId="{924DE7DB-35D0-4344-857A-110212A18A14}" srcOrd="1" destOrd="0" parTransId="{DD2AF507-B08E-456C-AB0C-0CE7D88B652D}" sibTransId="{65B327B8-AEF2-4BB6-BA8D-77D6D11F1FD6}"/>
    <dgm:cxn modelId="{44AF3439-AA12-4C1D-AE76-0B5879E35243}" type="presOf" srcId="{EF30A7DE-0628-4351-8281-2A5387E7F642}" destId="{B736CD2B-28DB-46E6-9371-A3A55CC9BB12}" srcOrd="0" destOrd="0" presId="urn:microsoft.com/office/officeart/2008/layout/VerticalCurvedList"/>
    <dgm:cxn modelId="{65D6EF50-37E4-4291-909C-FBDF1F61397A}" type="presOf" srcId="{924DE7DB-35D0-4344-857A-110212A18A14}" destId="{4BE84B56-B577-4741-BB02-F6216F9C2EB2}" srcOrd="0" destOrd="0" presId="urn:microsoft.com/office/officeart/2008/layout/VerticalCurvedList"/>
    <dgm:cxn modelId="{64A1427B-295B-4FAE-A3F5-03B8DA248F1A}" type="presOf" srcId="{58804794-653A-47CF-8A52-8843C3B2C0AD}" destId="{33DA5E73-BCD8-4732-BBA0-2AFE3162B178}" srcOrd="0" destOrd="0" presId="urn:microsoft.com/office/officeart/2008/layout/VerticalCurvedList"/>
    <dgm:cxn modelId="{1031CC7C-6135-4315-A002-66AFDE6E96B4}" srcId="{930B13CC-EF1B-4708-A406-EF2A1C75A663}" destId="{58804794-653A-47CF-8A52-8843C3B2C0AD}" srcOrd="0" destOrd="0" parTransId="{5B616CF6-39C9-4847-BDCC-47A7C0F3F5FD}" sibTransId="{EF30A7DE-0628-4351-8281-2A5387E7F642}"/>
    <dgm:cxn modelId="{4975E490-0474-4865-BC28-966B7D0C6F7E}" type="presOf" srcId="{118B7B24-D8CF-45F7-B8CA-9AFE574B21EB}" destId="{FAF06104-B4F5-4DB6-95A6-A4C2D97378E3}" srcOrd="0" destOrd="0" presId="urn:microsoft.com/office/officeart/2008/layout/VerticalCurvedList"/>
    <dgm:cxn modelId="{1A39EB93-2199-4AC9-913D-DA618A98B76C}" srcId="{930B13CC-EF1B-4708-A406-EF2A1C75A663}" destId="{124E790A-6D64-4888-9F8A-8E3A8DE0B9FE}" srcOrd="2" destOrd="0" parTransId="{B0A5781E-C726-451E-9EEC-9470C6157C69}" sibTransId="{17B2DCEB-242A-4950-B04A-6FDFB2859B84}"/>
    <dgm:cxn modelId="{862957CF-F042-4BDA-88E4-9B38F1E58C2D}" srcId="{930B13CC-EF1B-4708-A406-EF2A1C75A663}" destId="{118B7B24-D8CF-45F7-B8CA-9AFE574B21EB}" srcOrd="3" destOrd="0" parTransId="{0A4E527D-6505-4BD6-943D-054CA0F912B6}" sibTransId="{894A1DAE-B984-4974-8641-BA73891AE732}"/>
    <dgm:cxn modelId="{3F7F31DD-7261-44F0-9093-0C919BA4B6A4}" type="presOf" srcId="{124E790A-6D64-4888-9F8A-8E3A8DE0B9FE}" destId="{58A11CCC-C895-4F66-8A71-8CFD4D2956AC}" srcOrd="0" destOrd="0" presId="urn:microsoft.com/office/officeart/2008/layout/VerticalCurvedList"/>
    <dgm:cxn modelId="{9A7F8808-EA81-4527-8EF6-305655F21EA4}" type="presParOf" srcId="{9EDDD680-7A99-4B3D-9D4D-AFA03EA1C5D3}" destId="{72D0183E-A07A-48AF-B7D8-0F2FF4E9C470}" srcOrd="0" destOrd="0" presId="urn:microsoft.com/office/officeart/2008/layout/VerticalCurvedList"/>
    <dgm:cxn modelId="{C9EFC97D-4F4E-49B8-813B-CAB4C346B342}" type="presParOf" srcId="{72D0183E-A07A-48AF-B7D8-0F2FF4E9C470}" destId="{BF68ABCE-ED21-4653-82EA-044D96DA4A0F}" srcOrd="0" destOrd="0" presId="urn:microsoft.com/office/officeart/2008/layout/VerticalCurvedList"/>
    <dgm:cxn modelId="{8DBA3DD4-741F-4C03-B5ED-C5932B9084C4}" type="presParOf" srcId="{BF68ABCE-ED21-4653-82EA-044D96DA4A0F}" destId="{7ED77212-B778-4CF2-BA98-FAE6D377FB03}" srcOrd="0" destOrd="0" presId="urn:microsoft.com/office/officeart/2008/layout/VerticalCurvedList"/>
    <dgm:cxn modelId="{0086BF81-46CC-4EC7-B370-BB57E9E9EFEC}" type="presParOf" srcId="{BF68ABCE-ED21-4653-82EA-044D96DA4A0F}" destId="{B736CD2B-28DB-46E6-9371-A3A55CC9BB12}" srcOrd="1" destOrd="0" presId="urn:microsoft.com/office/officeart/2008/layout/VerticalCurvedList"/>
    <dgm:cxn modelId="{B4185750-C62F-43D3-ABA6-D7BADE487535}" type="presParOf" srcId="{BF68ABCE-ED21-4653-82EA-044D96DA4A0F}" destId="{0D4E7430-D0FA-4BD3-9F6C-29958E1DFBEF}" srcOrd="2" destOrd="0" presId="urn:microsoft.com/office/officeart/2008/layout/VerticalCurvedList"/>
    <dgm:cxn modelId="{5DCF26DF-0403-48FB-9891-68940A4C2A52}" type="presParOf" srcId="{BF68ABCE-ED21-4653-82EA-044D96DA4A0F}" destId="{EE6C9DEF-CD4B-44F4-A183-C77E60C469F6}" srcOrd="3" destOrd="0" presId="urn:microsoft.com/office/officeart/2008/layout/VerticalCurvedList"/>
    <dgm:cxn modelId="{D3BBA961-B67C-4ECF-8F4D-85F83B42FB15}" type="presParOf" srcId="{72D0183E-A07A-48AF-B7D8-0F2FF4E9C470}" destId="{33DA5E73-BCD8-4732-BBA0-2AFE3162B178}" srcOrd="1" destOrd="0" presId="urn:microsoft.com/office/officeart/2008/layout/VerticalCurvedList"/>
    <dgm:cxn modelId="{118F3978-C05B-4E52-A4B3-9A94919F16CE}" type="presParOf" srcId="{72D0183E-A07A-48AF-B7D8-0F2FF4E9C470}" destId="{48B6AD97-B8F7-4C80-948B-AE06E9E6A952}" srcOrd="2" destOrd="0" presId="urn:microsoft.com/office/officeart/2008/layout/VerticalCurvedList"/>
    <dgm:cxn modelId="{8FFB6DA5-E820-478D-A973-1A743E8A7604}" type="presParOf" srcId="{48B6AD97-B8F7-4C80-948B-AE06E9E6A952}" destId="{8D971A04-FF61-4719-BA71-29E8B3386C79}" srcOrd="0" destOrd="0" presId="urn:microsoft.com/office/officeart/2008/layout/VerticalCurvedList"/>
    <dgm:cxn modelId="{9BDE5096-31DA-450A-9980-91766E5B0CF6}" type="presParOf" srcId="{72D0183E-A07A-48AF-B7D8-0F2FF4E9C470}" destId="{4BE84B56-B577-4741-BB02-F6216F9C2EB2}" srcOrd="3" destOrd="0" presId="urn:microsoft.com/office/officeart/2008/layout/VerticalCurvedList"/>
    <dgm:cxn modelId="{463E7E24-2551-412B-BEB8-0AFD7B500C47}" type="presParOf" srcId="{72D0183E-A07A-48AF-B7D8-0F2FF4E9C470}" destId="{FBD81781-1301-46DB-A4D6-55E28160047B}" srcOrd="4" destOrd="0" presId="urn:microsoft.com/office/officeart/2008/layout/VerticalCurvedList"/>
    <dgm:cxn modelId="{26C4910C-438F-4C97-89A5-FC61F49736B5}" type="presParOf" srcId="{FBD81781-1301-46DB-A4D6-55E28160047B}" destId="{613A4BBA-4474-4851-8BEA-4998E7A9D3AA}" srcOrd="0" destOrd="0" presId="urn:microsoft.com/office/officeart/2008/layout/VerticalCurvedList"/>
    <dgm:cxn modelId="{84D19097-5963-423A-B9D0-906F845E3594}" type="presParOf" srcId="{72D0183E-A07A-48AF-B7D8-0F2FF4E9C470}" destId="{58A11CCC-C895-4F66-8A71-8CFD4D2956AC}" srcOrd="5" destOrd="0" presId="urn:microsoft.com/office/officeart/2008/layout/VerticalCurvedList"/>
    <dgm:cxn modelId="{FC55D384-E94F-4A6A-B9C8-2090F012F93D}" type="presParOf" srcId="{72D0183E-A07A-48AF-B7D8-0F2FF4E9C470}" destId="{2660D6A0-3768-40B2-BF6E-5C73D5667BC3}" srcOrd="6" destOrd="0" presId="urn:microsoft.com/office/officeart/2008/layout/VerticalCurvedList"/>
    <dgm:cxn modelId="{50F350CA-8AD2-4196-8942-5A0F19FF00B0}" type="presParOf" srcId="{2660D6A0-3768-40B2-BF6E-5C73D5667BC3}" destId="{289F25C8-E5A8-4421-B2C2-2D30D92A66F8}" srcOrd="0" destOrd="0" presId="urn:microsoft.com/office/officeart/2008/layout/VerticalCurvedList"/>
    <dgm:cxn modelId="{A6A584C7-A59B-4CE0-A0F6-4F85B7EAD69B}" type="presParOf" srcId="{72D0183E-A07A-48AF-B7D8-0F2FF4E9C470}" destId="{FAF06104-B4F5-4DB6-95A6-A4C2D97378E3}" srcOrd="7" destOrd="0" presId="urn:microsoft.com/office/officeart/2008/layout/VerticalCurvedList"/>
    <dgm:cxn modelId="{542D2A89-E827-4F9C-B3FF-3CB0DF3B7442}" type="presParOf" srcId="{72D0183E-A07A-48AF-B7D8-0F2FF4E9C470}" destId="{A300CA78-5178-450B-90DB-391C6F224442}" srcOrd="8" destOrd="0" presId="urn:microsoft.com/office/officeart/2008/layout/VerticalCurvedList"/>
    <dgm:cxn modelId="{07D94BFB-FC6E-4CE8-BCC1-141F96D66ED0}" type="presParOf" srcId="{A300CA78-5178-450B-90DB-391C6F224442}" destId="{702050E7-37BB-47D3-A807-B11CB69113E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7803E-9455-4EAA-861F-ECAF4A24DD21}">
      <dsp:nvSpPr>
        <dsp:cNvPr id="0" name=""/>
        <dsp:cNvSpPr/>
      </dsp:nvSpPr>
      <dsp:spPr>
        <a:xfrm>
          <a:off x="0" y="0"/>
          <a:ext cx="2053828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Автоматизация</a:t>
          </a:r>
          <a:endParaRPr lang="en-US" sz="1800" kern="1200" dirty="0"/>
        </a:p>
      </dsp:txBody>
      <dsp:txXfrm>
        <a:off x="0" y="1740535"/>
        <a:ext cx="2053828" cy="1740535"/>
      </dsp:txXfrm>
    </dsp:sp>
    <dsp:sp modelId="{62C1BB44-D99E-444E-9205-CCE1CB860F69}">
      <dsp:nvSpPr>
        <dsp:cNvPr id="0" name=""/>
        <dsp:cNvSpPr/>
      </dsp:nvSpPr>
      <dsp:spPr>
        <a:xfrm>
          <a:off x="302416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BE545DB-2CF7-427D-B6DE-10F916435B12}">
      <dsp:nvSpPr>
        <dsp:cNvPr id="0" name=""/>
        <dsp:cNvSpPr/>
      </dsp:nvSpPr>
      <dsp:spPr>
        <a:xfrm>
          <a:off x="2115442" y="0"/>
          <a:ext cx="2053828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038037"/>
                <a:satOff val="-207"/>
                <a:lumOff val="4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038037"/>
                <a:satOff val="-207"/>
                <a:lumOff val="4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038037"/>
                <a:satOff val="-207"/>
                <a:lumOff val="4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Связи</a:t>
          </a:r>
          <a:endParaRPr lang="en-US" sz="1800" kern="1200" dirty="0"/>
        </a:p>
      </dsp:txBody>
      <dsp:txXfrm>
        <a:off x="2115442" y="1740535"/>
        <a:ext cx="2053828" cy="1740535"/>
      </dsp:txXfrm>
    </dsp:sp>
    <dsp:sp modelId="{9A572F26-6794-4A4A-BBC0-C6882DA74673}">
      <dsp:nvSpPr>
        <dsp:cNvPr id="0" name=""/>
        <dsp:cNvSpPr/>
      </dsp:nvSpPr>
      <dsp:spPr>
        <a:xfrm>
          <a:off x="2417859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E301119-7E30-4254-89B5-963D2AFB70F2}">
      <dsp:nvSpPr>
        <dsp:cNvPr id="0" name=""/>
        <dsp:cNvSpPr/>
      </dsp:nvSpPr>
      <dsp:spPr>
        <a:xfrm>
          <a:off x="4230885" y="0"/>
          <a:ext cx="2053828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Категоризация</a:t>
          </a:r>
          <a:endParaRPr lang="en-US" sz="1800" kern="1200" dirty="0"/>
        </a:p>
      </dsp:txBody>
      <dsp:txXfrm>
        <a:off x="4230885" y="1740535"/>
        <a:ext cx="2053828" cy="1740535"/>
      </dsp:txXfrm>
    </dsp:sp>
    <dsp:sp modelId="{42FBC1C7-AEAC-4F77-A571-D59B67B653D8}">
      <dsp:nvSpPr>
        <dsp:cNvPr id="0" name=""/>
        <dsp:cNvSpPr/>
      </dsp:nvSpPr>
      <dsp:spPr>
        <a:xfrm>
          <a:off x="453330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C99E8A0-9BC1-4C1A-AF1F-94D59505C62D}">
      <dsp:nvSpPr>
        <dsp:cNvPr id="0" name=""/>
        <dsp:cNvSpPr/>
      </dsp:nvSpPr>
      <dsp:spPr>
        <a:xfrm>
          <a:off x="6346328" y="0"/>
          <a:ext cx="2053828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114112"/>
                <a:satOff val="-620"/>
                <a:lumOff val="147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114112"/>
                <a:satOff val="-620"/>
                <a:lumOff val="147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114112"/>
                <a:satOff val="-620"/>
                <a:lumOff val="147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Рекомендации</a:t>
          </a:r>
          <a:endParaRPr lang="en-US" sz="1800" kern="1200" dirty="0"/>
        </a:p>
      </dsp:txBody>
      <dsp:txXfrm>
        <a:off x="6346328" y="1740535"/>
        <a:ext cx="2053828" cy="1740535"/>
      </dsp:txXfrm>
    </dsp:sp>
    <dsp:sp modelId="{D2D7AA6D-CBE0-4197-BAEF-71CB28E3D0DE}">
      <dsp:nvSpPr>
        <dsp:cNvPr id="0" name=""/>
        <dsp:cNvSpPr/>
      </dsp:nvSpPr>
      <dsp:spPr>
        <a:xfrm>
          <a:off x="6648745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DBC10C-D89F-4236-8F13-1F8A2F213D14}">
      <dsp:nvSpPr>
        <dsp:cNvPr id="0" name=""/>
        <dsp:cNvSpPr/>
      </dsp:nvSpPr>
      <dsp:spPr>
        <a:xfrm>
          <a:off x="8461771" y="0"/>
          <a:ext cx="2053828" cy="43513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Аналитика</a:t>
          </a:r>
          <a:endParaRPr lang="en-US" sz="1800" kern="1200" dirty="0"/>
        </a:p>
      </dsp:txBody>
      <dsp:txXfrm>
        <a:off x="8461771" y="1740535"/>
        <a:ext cx="2053828" cy="1740535"/>
      </dsp:txXfrm>
    </dsp:sp>
    <dsp:sp modelId="{1464EFD5-BAD9-4DDA-B4CF-5A4FC7127BB6}">
      <dsp:nvSpPr>
        <dsp:cNvPr id="0" name=""/>
        <dsp:cNvSpPr/>
      </dsp:nvSpPr>
      <dsp:spPr>
        <a:xfrm>
          <a:off x="8764188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69E80CE-D55E-450E-843B-BBAB703DD79A}">
      <dsp:nvSpPr>
        <dsp:cNvPr id="0" name=""/>
        <dsp:cNvSpPr/>
      </dsp:nvSpPr>
      <dsp:spPr>
        <a:xfrm>
          <a:off x="420623" y="3481070"/>
          <a:ext cx="9674352" cy="652700"/>
        </a:xfrm>
        <a:prstGeom prst="leftRight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F97CC-87FF-4708-87D1-1F014AF5E8F9}">
      <dsp:nvSpPr>
        <dsp:cNvPr id="0" name=""/>
        <dsp:cNvSpPr/>
      </dsp:nvSpPr>
      <dsp:spPr>
        <a:xfrm>
          <a:off x="4041904" y="2317752"/>
          <a:ext cx="3065768" cy="22805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8101434"/>
              <a:satOff val="-551"/>
              <a:lumOff val="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b" anchorCtr="0">
          <a:noAutofit/>
        </a:bodyPr>
        <a:lstStyle/>
        <a:p>
          <a:pPr marL="180975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0" baseline="0" dirty="0"/>
            <a:t>Обработка естественного языка</a:t>
          </a:r>
          <a:r>
            <a:rPr lang="en-US" sz="1200" kern="0" baseline="0" dirty="0"/>
            <a:t>, </a:t>
          </a:r>
          <a:r>
            <a:rPr lang="ru-RU" sz="1200" kern="0" baseline="0" dirty="0"/>
            <a:t>понятия в рамках ИИ </a:t>
          </a:r>
          <a:r>
            <a:rPr lang="en-US" sz="1200" kern="0" baseline="0" dirty="0"/>
            <a:t>(</a:t>
          </a:r>
          <a:r>
            <a:rPr lang="ru-RU" sz="1200" kern="0" baseline="0" dirty="0"/>
            <a:t>машинное обучение</a:t>
          </a:r>
          <a:r>
            <a:rPr lang="en-US" sz="1200" kern="0" baseline="0" dirty="0"/>
            <a:t>, </a:t>
          </a:r>
          <a:r>
            <a:rPr lang="ru-RU" sz="1200" kern="0" baseline="0" dirty="0"/>
            <a:t>большие языковые модели</a:t>
          </a:r>
          <a:r>
            <a:rPr lang="en-US" sz="1200" kern="0" baseline="0" dirty="0"/>
            <a:t>, </a:t>
          </a:r>
          <a:r>
            <a:rPr lang="ru-RU" sz="1200" kern="0" baseline="0" dirty="0"/>
            <a:t>генеративный ИИ</a:t>
          </a:r>
          <a:r>
            <a:rPr lang="en-US" sz="1200" kern="0" baseline="0" dirty="0"/>
            <a:t>)</a:t>
          </a: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0" baseline="0" dirty="0"/>
            <a:t>Инженерия запросов</a:t>
          </a:r>
          <a:endParaRPr lang="en-US" sz="1200" kern="0" baseline="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0" baseline="0" dirty="0"/>
            <a:t>Рабочие циклы ИИ</a:t>
          </a:r>
          <a:endParaRPr lang="en-US" sz="1200" kern="0" baseline="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0" baseline="0" dirty="0"/>
            <a:t>Формирование нормативно-правового регулирования</a:t>
          </a:r>
          <a:endParaRPr lang="en-US" sz="1200" kern="0" baseline="0" dirty="0"/>
        </a:p>
      </dsp:txBody>
      <dsp:txXfrm>
        <a:off x="5011730" y="2937980"/>
        <a:ext cx="2045846" cy="1610205"/>
      </dsp:txXfrm>
    </dsp:sp>
    <dsp:sp modelId="{009CF796-1DDB-4568-B7A3-6E23B385D965}">
      <dsp:nvSpPr>
        <dsp:cNvPr id="0" name=""/>
        <dsp:cNvSpPr/>
      </dsp:nvSpPr>
      <dsp:spPr>
        <a:xfrm>
          <a:off x="0" y="2056503"/>
          <a:ext cx="2920593" cy="265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Критическое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kern="1200" dirty="0"/>
            <a:t> мышление</a:t>
          </a:r>
          <a:endParaRPr lang="en-US" sz="1600" kern="1200" dirty="0"/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Коммуникация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Активное слушание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Сотрудничество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Установка на личностный рост</a:t>
          </a:r>
          <a:endParaRPr lang="en-US" sz="1600" kern="1200" dirty="0"/>
        </a:p>
      </dsp:txBody>
      <dsp:txXfrm>
        <a:off x="58234" y="2777488"/>
        <a:ext cx="1927947" cy="1871782"/>
      </dsp:txXfrm>
    </dsp:sp>
    <dsp:sp modelId="{5708B291-785C-47D0-9061-02E46D54CF93}">
      <dsp:nvSpPr>
        <dsp:cNvPr id="0" name=""/>
        <dsp:cNvSpPr/>
      </dsp:nvSpPr>
      <dsp:spPr>
        <a:xfrm>
          <a:off x="4035195" y="-432179"/>
          <a:ext cx="2779780" cy="2062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050717"/>
              <a:satOff val="-275"/>
              <a:lumOff val="65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Дата-</a:t>
          </a:r>
          <a:r>
            <a:rPr lang="ru-RU" sz="1600" kern="1200" dirty="0" err="1"/>
            <a:t>сторителлинг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Основы цифровых технологий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Аналитика данных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Эксперименты</a:t>
          </a:r>
          <a:endParaRPr lang="en-US" sz="1600" kern="1200" dirty="0"/>
        </a:p>
      </dsp:txBody>
      <dsp:txXfrm>
        <a:off x="4914438" y="-386870"/>
        <a:ext cx="1855228" cy="1456348"/>
      </dsp:txXfrm>
    </dsp:sp>
    <dsp:sp modelId="{C71E077F-8727-40CD-A727-25D218770DBF}">
      <dsp:nvSpPr>
        <dsp:cNvPr id="0" name=""/>
        <dsp:cNvSpPr/>
      </dsp:nvSpPr>
      <dsp:spPr>
        <a:xfrm>
          <a:off x="2488" y="-203246"/>
          <a:ext cx="2803249" cy="16084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Науки о здоровье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Качество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/>
            <a:t>GxP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Нормативное регулирование</a:t>
          </a:r>
          <a:endParaRPr lang="en-US" sz="1600" kern="1200" dirty="0"/>
        </a:p>
      </dsp:txBody>
      <dsp:txXfrm>
        <a:off x="37820" y="-167914"/>
        <a:ext cx="1891610" cy="1135667"/>
      </dsp:txXfrm>
    </dsp:sp>
    <dsp:sp modelId="{62D63071-8C53-4678-9D15-CBD0EDFC2E03}">
      <dsp:nvSpPr>
        <dsp:cNvPr id="0" name=""/>
        <dsp:cNvSpPr/>
      </dsp:nvSpPr>
      <dsp:spPr>
        <a:xfrm>
          <a:off x="1472491" y="315027"/>
          <a:ext cx="1820437" cy="1820437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Экспертные знания</a:t>
          </a:r>
          <a:endParaRPr lang="en-US" sz="1500" kern="1200" dirty="0"/>
        </a:p>
      </dsp:txBody>
      <dsp:txXfrm>
        <a:off x="2005685" y="848221"/>
        <a:ext cx="1287243" cy="1287243"/>
      </dsp:txXfrm>
    </dsp:sp>
    <dsp:sp modelId="{A46233EA-CBDB-4AB7-B318-1315B71817EC}">
      <dsp:nvSpPr>
        <dsp:cNvPr id="0" name=""/>
        <dsp:cNvSpPr/>
      </dsp:nvSpPr>
      <dsp:spPr>
        <a:xfrm rot="5400000">
          <a:off x="3377013" y="315027"/>
          <a:ext cx="1820437" cy="1820437"/>
        </a:xfrm>
        <a:prstGeom prst="pieWedge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Цифровое лидерство</a:t>
          </a:r>
          <a:endParaRPr lang="en-US" sz="1600" kern="1200" dirty="0"/>
        </a:p>
      </dsp:txBody>
      <dsp:txXfrm rot="-5400000">
        <a:off x="3377013" y="848221"/>
        <a:ext cx="1287243" cy="1287243"/>
      </dsp:txXfrm>
    </dsp:sp>
    <dsp:sp modelId="{C10C9EC2-4618-49D4-8A3D-DD17F5337CF6}">
      <dsp:nvSpPr>
        <dsp:cNvPr id="0" name=""/>
        <dsp:cNvSpPr/>
      </dsp:nvSpPr>
      <dsp:spPr>
        <a:xfrm rot="10800000">
          <a:off x="3377013" y="2219550"/>
          <a:ext cx="1820437" cy="1820437"/>
        </a:xfrm>
        <a:prstGeom prst="pieWedge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Искусственный интеллект</a:t>
          </a:r>
          <a:endParaRPr lang="en-US" sz="1600" kern="1200" dirty="0"/>
        </a:p>
      </dsp:txBody>
      <dsp:txXfrm rot="10800000">
        <a:off x="3377013" y="2219550"/>
        <a:ext cx="1287243" cy="1287243"/>
      </dsp:txXfrm>
    </dsp:sp>
    <dsp:sp modelId="{5D541D84-C6A4-4C21-BEBE-177E256DDA26}">
      <dsp:nvSpPr>
        <dsp:cNvPr id="0" name=""/>
        <dsp:cNvSpPr/>
      </dsp:nvSpPr>
      <dsp:spPr>
        <a:xfrm rot="16200000">
          <a:off x="1472491" y="2219550"/>
          <a:ext cx="1820437" cy="1820437"/>
        </a:xfrm>
        <a:prstGeom prst="pieWedge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Личные навыки и умения</a:t>
          </a:r>
          <a:endParaRPr lang="en-US" sz="1600" kern="1200" dirty="0"/>
        </a:p>
      </dsp:txBody>
      <dsp:txXfrm rot="5400000">
        <a:off x="2005685" y="2219550"/>
        <a:ext cx="1287243" cy="1287243"/>
      </dsp:txXfrm>
    </dsp:sp>
    <dsp:sp modelId="{4A99B402-D2DD-4FC9-8644-0CEF6335452A}">
      <dsp:nvSpPr>
        <dsp:cNvPr id="0" name=""/>
        <dsp:cNvSpPr/>
      </dsp:nvSpPr>
      <dsp:spPr>
        <a:xfrm>
          <a:off x="3020700" y="1799123"/>
          <a:ext cx="628534" cy="546551"/>
        </a:xfrm>
        <a:prstGeom prst="circular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E842C3CA-50F3-482F-BAA9-BA6509205007}">
      <dsp:nvSpPr>
        <dsp:cNvPr id="0" name=""/>
        <dsp:cNvSpPr/>
      </dsp:nvSpPr>
      <dsp:spPr>
        <a:xfrm rot="10800000">
          <a:off x="3020700" y="2009335"/>
          <a:ext cx="628534" cy="546551"/>
        </a:xfrm>
        <a:prstGeom prst="circular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F39EA5-F00C-4B60-B9B3-FC754A1CB9A6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2978" tIns="68580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Программы обучения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Преодоление пробела в знаниях</a:t>
          </a:r>
          <a:endParaRPr lang="en-US" sz="1800" kern="1200" dirty="0"/>
        </a:p>
      </dsp:txBody>
      <dsp:txXfrm rot="10800000">
        <a:off x="1472239" y="1914"/>
        <a:ext cx="3143603" cy="1208643"/>
      </dsp:txXfrm>
    </dsp:sp>
    <dsp:sp modelId="{E721C16B-0A80-448E-8153-C433822A909F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095B298-21E3-486C-B2E3-AAD0B08C841F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2978" tIns="68580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Реальный опыт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Практические области применения ИИ</a:t>
          </a:r>
          <a:endParaRPr lang="en-US" sz="1800" kern="1200" dirty="0"/>
        </a:p>
      </dsp:txBody>
      <dsp:txXfrm rot="10800000">
        <a:off x="1472239" y="1571347"/>
        <a:ext cx="3143603" cy="1208643"/>
      </dsp:txXfrm>
    </dsp:sp>
    <dsp:sp modelId="{B85C2ACD-529E-43B7-BF89-B47AE75019F0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3A8BC8F-8C3D-46C7-8CEC-97CB8DF5B987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2978" tIns="68580" rIns="128016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Сотрудничество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Поддержка работы в команде и обмен знаниями</a:t>
          </a:r>
          <a:endParaRPr lang="en-US" sz="1800" kern="1200" dirty="0"/>
        </a:p>
      </dsp:txBody>
      <dsp:txXfrm rot="10800000">
        <a:off x="1472239" y="3140779"/>
        <a:ext cx="3143603" cy="1208643"/>
      </dsp:txXfrm>
    </dsp:sp>
    <dsp:sp modelId="{F369581F-FE6A-44C7-BC2B-2F968D0B0F3B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26BFC-DE49-4804-9710-B97989563BA6}">
      <dsp:nvSpPr>
        <dsp:cNvPr id="0" name=""/>
        <dsp:cNvSpPr/>
      </dsp:nvSpPr>
      <dsp:spPr>
        <a:xfrm>
          <a:off x="0" y="280066"/>
          <a:ext cx="10515600" cy="1219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Устранение предвзятости и соблюдение конфиденциальности данных</a:t>
          </a:r>
          <a:endParaRPr lang="en-US" sz="2400" kern="1200" dirty="0"/>
        </a:p>
      </dsp:txBody>
      <dsp:txXfrm>
        <a:off x="0" y="280066"/>
        <a:ext cx="10515600" cy="1219050"/>
      </dsp:txXfrm>
    </dsp:sp>
    <dsp:sp modelId="{BC04052B-C939-4388-8A23-609BC493B80B}">
      <dsp:nvSpPr>
        <dsp:cNvPr id="0" name=""/>
        <dsp:cNvSpPr/>
      </dsp:nvSpPr>
      <dsp:spPr>
        <a:xfrm>
          <a:off x="525780" y="14386"/>
          <a:ext cx="7360920" cy="5313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Этические соображения</a:t>
          </a:r>
          <a:endParaRPr lang="en-US" sz="2400" kern="1200" dirty="0"/>
        </a:p>
      </dsp:txBody>
      <dsp:txXfrm>
        <a:off x="551719" y="40325"/>
        <a:ext cx="7309042" cy="479482"/>
      </dsp:txXfrm>
    </dsp:sp>
    <dsp:sp modelId="{9DC71B96-2D97-4B23-873D-DBFBFD0733F0}">
      <dsp:nvSpPr>
        <dsp:cNvPr id="0" name=""/>
        <dsp:cNvSpPr/>
      </dsp:nvSpPr>
      <dsp:spPr>
        <a:xfrm>
          <a:off x="0" y="1861996"/>
          <a:ext cx="10515600" cy="1219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076075"/>
              <a:satOff val="-413"/>
              <a:lumOff val="98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Обеспечение соответствия систем и процессов требованиям законодательства и стандартам</a:t>
          </a:r>
          <a:endParaRPr lang="en-US" sz="2400" kern="1200" dirty="0"/>
        </a:p>
      </dsp:txBody>
      <dsp:txXfrm>
        <a:off x="0" y="1861996"/>
        <a:ext cx="10515600" cy="1219050"/>
      </dsp:txXfrm>
    </dsp:sp>
    <dsp:sp modelId="{7AECAF5F-699D-47F3-A400-E18E9A2033CF}">
      <dsp:nvSpPr>
        <dsp:cNvPr id="0" name=""/>
        <dsp:cNvSpPr/>
      </dsp:nvSpPr>
      <dsp:spPr>
        <a:xfrm>
          <a:off x="525780" y="1596316"/>
          <a:ext cx="7360920" cy="531360"/>
        </a:xfrm>
        <a:prstGeom prst="roundRect">
          <a:avLst/>
        </a:prstGeom>
        <a:gradFill rotWithShape="0">
          <a:gsLst>
            <a:gs pos="0">
              <a:schemeClr val="accent5">
                <a:hueOff val="-6076075"/>
                <a:satOff val="-413"/>
                <a:lumOff val="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076075"/>
                <a:satOff val="-413"/>
                <a:lumOff val="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Соответствие требованиям законодательства</a:t>
          </a:r>
          <a:endParaRPr lang="en-US" sz="2400" kern="1200" dirty="0"/>
        </a:p>
      </dsp:txBody>
      <dsp:txXfrm>
        <a:off x="551719" y="1622255"/>
        <a:ext cx="7309042" cy="479482"/>
      </dsp:txXfrm>
    </dsp:sp>
    <dsp:sp modelId="{828DE50A-CEA1-46B3-A0A8-C58094522C4F}">
      <dsp:nvSpPr>
        <dsp:cNvPr id="0" name=""/>
        <dsp:cNvSpPr/>
      </dsp:nvSpPr>
      <dsp:spPr>
        <a:xfrm>
          <a:off x="0" y="3443926"/>
          <a:ext cx="10515600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Интеграция с устаревшими системами</a:t>
          </a:r>
          <a:endParaRPr lang="en-US" sz="2400" kern="1200" dirty="0"/>
        </a:p>
      </dsp:txBody>
      <dsp:txXfrm>
        <a:off x="0" y="3443926"/>
        <a:ext cx="10515600" cy="893025"/>
      </dsp:txXfrm>
    </dsp:sp>
    <dsp:sp modelId="{D28014AE-E14D-442C-A908-1B75B4CEDA71}">
      <dsp:nvSpPr>
        <dsp:cNvPr id="0" name=""/>
        <dsp:cNvSpPr/>
      </dsp:nvSpPr>
      <dsp:spPr>
        <a:xfrm>
          <a:off x="525780" y="3178246"/>
          <a:ext cx="7360920" cy="531360"/>
        </a:xfrm>
        <a:prstGeom prst="round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Технические трудности</a:t>
          </a:r>
          <a:endParaRPr lang="en-US" sz="2400" kern="1200" dirty="0"/>
        </a:p>
      </dsp:txBody>
      <dsp:txXfrm>
        <a:off x="551719" y="3204185"/>
        <a:ext cx="7309042" cy="4794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6CD2B-28DB-46E6-9371-A3A55CC9BB12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A5E73-BCD8-4732-BBA0-2AFE3162B178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134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n-lt"/>
            </a:rPr>
            <a:t>Органы здравоохранения предоставляют руководства и нормативные требования, связанные с соблюдением принципов этики при применении ИИ в рамках разработки лекарственных средств и в медицинских изделиях, уделяя особое внимание вопросам прозрачности и безопасности пациентов.</a:t>
          </a:r>
          <a:endParaRPr lang="en-US" sz="1600" kern="1200" dirty="0">
            <a:latin typeface="+mn-lt"/>
          </a:endParaRPr>
        </a:p>
      </dsp:txBody>
      <dsp:txXfrm>
        <a:off x="492024" y="334530"/>
        <a:ext cx="9963850" cy="669409"/>
      </dsp:txXfrm>
    </dsp:sp>
    <dsp:sp modelId="{8D971A04-FF61-4719-BA71-29E8B3386C79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BE84B56-B577-4741-BB02-F6216F9C2EB2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gradFill rotWithShape="0">
          <a:gsLst>
            <a:gs pos="0">
              <a:schemeClr val="accent5">
                <a:hueOff val="-4050717"/>
                <a:satOff val="-275"/>
                <a:lumOff val="65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050717"/>
                <a:satOff val="-275"/>
                <a:lumOff val="65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050717"/>
                <a:satOff val="-275"/>
                <a:lumOff val="65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134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n-lt"/>
            </a:rPr>
            <a:t>При создании варианта эффективного применения ИИ определяются проблемы, требующие решения, и масштаб проектов, а также повторно выполняются последовательности действий в целях принятия решений, которые позволят достичь максимальной ценности.</a:t>
          </a:r>
          <a:endParaRPr lang="en-US" sz="1600" kern="1200" dirty="0">
            <a:latin typeface="+mn-lt"/>
          </a:endParaRPr>
        </a:p>
      </dsp:txBody>
      <dsp:txXfrm>
        <a:off x="875812" y="1338819"/>
        <a:ext cx="9580062" cy="669409"/>
      </dsp:txXfrm>
    </dsp:sp>
    <dsp:sp modelId="{613A4BBA-4474-4851-8BEA-4998E7A9D3AA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4050717"/>
              <a:satOff val="-275"/>
              <a:lumOff val="65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8A11CCC-C895-4F66-8A71-8CFD4D2956AC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gradFill rotWithShape="0">
          <a:gsLst>
            <a:gs pos="0">
              <a:schemeClr val="accent5">
                <a:hueOff val="-8101434"/>
                <a:satOff val="-551"/>
                <a:lumOff val="13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8101434"/>
                <a:satOff val="-551"/>
                <a:lumOff val="13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8101434"/>
                <a:satOff val="-551"/>
                <a:lumOff val="13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134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+mn-lt"/>
            </a:rPr>
            <a:t>Специалистам в области обеспечения качества важно развивать дополнительные навыки, чтобы уметь приспосабливаться к меняющимся условиям, обусловленным развитием технологий в сфере ИИ, и быть готовыми к практическому использованию данных технологий</a:t>
          </a:r>
          <a:r>
            <a:rPr lang="en-US" sz="1600" kern="1200" dirty="0">
              <a:latin typeface="+mn-lt"/>
            </a:rPr>
            <a:t>.</a:t>
          </a:r>
        </a:p>
      </dsp:txBody>
      <dsp:txXfrm>
        <a:off x="875812" y="2343108"/>
        <a:ext cx="9580062" cy="669409"/>
      </dsp:txXfrm>
    </dsp:sp>
    <dsp:sp modelId="{289F25C8-E5A8-4421-B2C2-2D30D92A66F8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8101434"/>
              <a:satOff val="-551"/>
              <a:lumOff val="130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AF06104-B4F5-4DB6-95A6-A4C2D97378E3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gradFill rotWithShape="0">
          <a:gsLst>
            <a:gs pos="0">
              <a:schemeClr val="accent5">
                <a:hueOff val="-12152150"/>
                <a:satOff val="-826"/>
                <a:lumOff val="196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2152150"/>
                <a:satOff val="-826"/>
                <a:lumOff val="196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1344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2060"/>
            </a:buClr>
            <a:buSzPct val="100000"/>
            <a:buFont typeface="Arial" panose="020B0604020202020204" pitchFamily="34" charset="0"/>
            <a:buNone/>
          </a:pPr>
          <a:r>
            <a: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По мере того как ИИ будет прокладывать путь к доступности знаний, важность </a:t>
          </a:r>
          <a:r>
            <a:rPr kumimoji="0" lang="ru-RU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участия человека</a:t>
          </a:r>
          <a:r>
            <a: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 </a:t>
          </a:r>
          <a:r>
            <a: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и </a:t>
          </a:r>
          <a:r>
            <a:rPr kumimoji="0" lang="ru-RU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критического мышления</a:t>
          </a:r>
          <a:r>
            <a: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 будет возрастать</a:t>
          </a:r>
          <a:r>
            <a: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cs typeface="Calibri"/>
              <a:sym typeface="Calibri"/>
            </a:rPr>
            <a:t>.</a:t>
          </a:r>
          <a:endParaRPr lang="en-US" sz="1600" kern="1200" dirty="0">
            <a:latin typeface="+mn-lt"/>
          </a:endParaRPr>
        </a:p>
      </dsp:txBody>
      <dsp:txXfrm>
        <a:off x="492024" y="3347397"/>
        <a:ext cx="9963850" cy="669409"/>
      </dsp:txXfrm>
    </dsp:sp>
    <dsp:sp modelId="{702050E7-37BB-47D3-A807-B11CB69113E9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5C514-C1CD-4D46-8D2A-9870315EF244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A2F72-737F-4FE6-9DD8-6C4D54977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75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A2F72-737F-4FE6-9DD8-6C4D54977FC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973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A2F72-737F-4FE6-9DD8-6C4D54977FC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4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A2F72-737F-4FE6-9DD8-6C4D54977FC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48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A2F72-737F-4FE6-9DD8-6C4D54977FC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8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A2F72-737F-4FE6-9DD8-6C4D54977F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23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FF313-B287-62BC-1BE4-C1C77416A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235CC-20B2-82C7-AEED-C210F195C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2526C-6CF0-B8E1-1B70-CD3FAFDD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6277D-EA73-EB08-B857-DCD85FE8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CB23F-A263-420B-B66C-7A25297BD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02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5F789-414C-61B2-938E-DF5053FAB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5A2BF-9910-3706-9BBA-50FBB8E28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83B1C-7CF9-0649-F32D-98CC6803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07E67-2B3B-B2F2-0B8A-D0126DB1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68165-1628-B4D2-FD0E-8F15A1C4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C2799B-5202-A868-124C-2F7E16C66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7CE87-AFBF-2937-6C2D-B4D9B3573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25374-7C34-6A05-83FA-D1A5FE7E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A1239-A605-D364-4BDB-E99026F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D1A73-3D78-9B56-723E-79D8E0C5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4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Page_FULL  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6141" y="1092528"/>
            <a:ext cx="10550014" cy="5431089"/>
          </a:xfrm>
        </p:spPr>
        <p:txBody>
          <a:bodyPr/>
          <a:lstStyle>
            <a:lvl1pPr marL="457200" indent="-457200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35972" y="334382"/>
            <a:ext cx="10540183" cy="6505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760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6BB86-6C37-5208-063A-E7795A5A9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49663-0231-EFEC-E9D4-0F5208654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760A-89E8-E0C7-CF3B-F5A266A6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B18B1-BF61-AFE2-A8E4-D61223F86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A92F4-C9FD-7405-30EE-97B2A54A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9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8A241-7F9E-087F-0221-CF306FF1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C16E0B-7FF0-25DB-3730-4C3312051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6CAA5-75C2-6E08-AB8A-B11C42AD6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E5A17-9138-1423-284C-B634EF37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0F016-AC01-8359-3F72-E4745CA6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7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5277-9E5E-0318-282B-19028275B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746C6-48C8-E193-BC7A-B5942C8CB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2E3A8-97AD-8BA2-3FE9-C175F1AE9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C6364-C926-08AB-363B-D3CBF776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1386D-819B-CC0A-707C-F12F67C5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2017F-C545-D260-D8B4-CE855A8C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5BB5-EC85-E213-31E8-4CD0F5FDE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9F70F-F8F1-D1E3-AA08-4D7B5E999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F9F84-5B18-18F5-CF4C-68310C1B6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DB7C5F-EB5E-45FD-9B29-7AD2CAB83B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20BF7A-5511-0656-AF49-8D7857D7BF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C32CB8-D6E1-2FBF-4E59-65C712AE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CF2EF9-7ACA-5D45-3059-36F0B849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B6B916-6719-06A3-3F06-260654A37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3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B151-C9F5-47CD-7EB5-A6CFD66B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FC24F-96DA-E130-E6CE-EC9B84B4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8DA4A-1BD8-358B-08AD-990F29D9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89EFC-7AB1-DC6A-568C-79D79D5B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92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F12EF-7CBC-935F-147D-A53BA4BAC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716327-A39E-943F-5CF7-4BDEF067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5FBC5-30D0-DD3F-0BE9-86220DA5C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8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BE39F-D542-D68C-2D94-25E0ED802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A6C3C-7D1E-B5C9-2527-7CC4A56F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3935CD-DE74-C7F3-F1D4-D6C67CAAA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9F675-F94F-E573-296B-FA9BFF94F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27F7E6-AEBB-91ED-130E-C316B5A2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80A55-F4DE-F7AD-A1D2-3319B768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6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09655-167D-50E3-854A-9FCC0B0D5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D028F5-39CC-A903-B5EE-4D0745956D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B874F5-147A-A3D5-8B2C-B0800A487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B9DE6-C8F7-C340-FCAD-3105F61A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03222-0683-D7ED-9CF8-9972A2BC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C836B-7673-7442-0808-FE8D4420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30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EBE566-162F-9C97-0BF9-E5B7E98A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F16A5D-BE9B-7868-9707-686F88BAB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A63A6-3930-71F8-ED55-51972E821A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F2535D-6295-4914-96C8-395CD27F1737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39AD3-BEB9-AFDE-8F0E-8FC58C3A9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D7D02-8A58-211D-D899-2CEF6DF743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C5A570-0B7D-4F84-B78F-0C0C5FAE0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8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hyperlink" Target="https://impala-consortium.org/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3436354"/>
            <a:ext cx="12192000" cy="3421646"/>
            <a:chOff x="0" y="0"/>
            <a:chExt cx="24384000" cy="6843292"/>
          </a:xfrm>
          <a:gradFill flip="none" rotWithShape="1"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  <a:tileRect/>
          </a:gradFill>
        </p:grpSpPr>
        <p:sp>
          <p:nvSpPr>
            <p:cNvPr id="3" name="Freeform 3"/>
            <p:cNvSpPr/>
            <p:nvPr/>
          </p:nvSpPr>
          <p:spPr>
            <a:xfrm>
              <a:off x="0" y="0"/>
              <a:ext cx="24384006" cy="6843313"/>
            </a:xfrm>
            <a:custGeom>
              <a:avLst/>
              <a:gdLst/>
              <a:ahLst/>
              <a:cxnLst/>
              <a:rect l="l" t="t" r="r" b="b"/>
              <a:pathLst>
                <a:path w="24384006" h="6843313">
                  <a:moveTo>
                    <a:pt x="0" y="0"/>
                  </a:moveTo>
                  <a:lnTo>
                    <a:pt x="24384006" y="0"/>
                  </a:lnTo>
                  <a:lnTo>
                    <a:pt x="24384006" y="6843313"/>
                  </a:lnTo>
                  <a:lnTo>
                    <a:pt x="0" y="6843313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9"/>
          <p:cNvGrpSpPr/>
          <p:nvPr/>
        </p:nvGrpSpPr>
        <p:grpSpPr>
          <a:xfrm rot="-2699999">
            <a:off x="6573712" y="-1878882"/>
            <a:ext cx="3043829" cy="5024175"/>
            <a:chOff x="0" y="0"/>
            <a:chExt cx="4163738" cy="6872708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0" name="Freeform 10"/>
            <p:cNvSpPr/>
            <p:nvPr/>
          </p:nvSpPr>
          <p:spPr>
            <a:xfrm>
              <a:off x="0" y="0"/>
              <a:ext cx="4163695" cy="6872732"/>
            </a:xfrm>
            <a:custGeom>
              <a:avLst/>
              <a:gdLst/>
              <a:ahLst/>
              <a:cxnLst/>
              <a:rect l="l" t="t" r="r" b="b"/>
              <a:pathLst>
                <a:path w="4163695" h="6872732">
                  <a:moveTo>
                    <a:pt x="4163695" y="6872732"/>
                  </a:moveTo>
                  <a:cubicBezTo>
                    <a:pt x="3960622" y="6872732"/>
                    <a:pt x="3960622" y="6872732"/>
                    <a:pt x="3960622" y="6872732"/>
                  </a:cubicBezTo>
                  <a:cubicBezTo>
                    <a:pt x="3960622" y="4746879"/>
                    <a:pt x="2234184" y="3014345"/>
                    <a:pt x="107950" y="3014345"/>
                  </a:cubicBezTo>
                  <a:cubicBezTo>
                    <a:pt x="6350" y="3014345"/>
                    <a:pt x="6350" y="3014345"/>
                    <a:pt x="6350" y="301434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03073" y="0"/>
                    <a:pt x="203073" y="0"/>
                    <a:pt x="203073" y="0"/>
                  </a:cubicBezTo>
                  <a:cubicBezTo>
                    <a:pt x="209423" y="2817622"/>
                    <a:pt x="209423" y="2817622"/>
                    <a:pt x="209423" y="2817622"/>
                  </a:cubicBezTo>
                  <a:cubicBezTo>
                    <a:pt x="2399157" y="2868422"/>
                    <a:pt x="4163695" y="4670679"/>
                    <a:pt x="4163695" y="6872732"/>
                  </a:cubicBez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11"/>
          <p:cNvGrpSpPr/>
          <p:nvPr/>
        </p:nvGrpSpPr>
        <p:grpSpPr>
          <a:xfrm rot="-2699999">
            <a:off x="8063139" y="3727606"/>
            <a:ext cx="3053603" cy="5002671"/>
            <a:chOff x="0" y="0"/>
            <a:chExt cx="4177108" cy="6843292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4177157" cy="6843268"/>
            </a:xfrm>
            <a:custGeom>
              <a:avLst/>
              <a:gdLst/>
              <a:ahLst/>
              <a:cxnLst/>
              <a:rect l="l" t="t" r="r" b="b"/>
              <a:pathLst>
                <a:path w="4177157" h="6843268">
                  <a:moveTo>
                    <a:pt x="3973957" y="6843268"/>
                  </a:moveTo>
                  <a:cubicBezTo>
                    <a:pt x="3961257" y="4062730"/>
                    <a:pt x="3961257" y="4062730"/>
                    <a:pt x="3961257" y="4062730"/>
                  </a:cubicBezTo>
                  <a:cubicBezTo>
                    <a:pt x="1771142" y="4005707"/>
                    <a:pt x="0" y="2209165"/>
                    <a:pt x="0" y="0"/>
                  </a:cubicBezTo>
                  <a:cubicBezTo>
                    <a:pt x="203200" y="0"/>
                    <a:pt x="203200" y="0"/>
                    <a:pt x="203200" y="0"/>
                  </a:cubicBezTo>
                  <a:cubicBezTo>
                    <a:pt x="203200" y="2126615"/>
                    <a:pt x="1936242" y="3859657"/>
                    <a:pt x="4062857" y="3859657"/>
                  </a:cubicBezTo>
                  <a:cubicBezTo>
                    <a:pt x="4164457" y="3859657"/>
                    <a:pt x="4164457" y="3859657"/>
                    <a:pt x="4164457" y="3859657"/>
                  </a:cubicBezTo>
                  <a:cubicBezTo>
                    <a:pt x="4177157" y="6836918"/>
                    <a:pt x="4177157" y="6836918"/>
                    <a:pt x="4177157" y="6836918"/>
                  </a:cubicBezTo>
                  <a:lnTo>
                    <a:pt x="3973957" y="68432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497421" y="1090408"/>
            <a:ext cx="4679859" cy="4677185"/>
            <a:chOff x="0" y="0"/>
            <a:chExt cx="9359718" cy="935437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9359773" cy="9354312"/>
            </a:xfrm>
            <a:custGeom>
              <a:avLst/>
              <a:gdLst/>
              <a:ahLst/>
              <a:cxnLst/>
              <a:rect l="l" t="t" r="r" b="b"/>
              <a:pathLst>
                <a:path w="9359773" h="9354312">
                  <a:moveTo>
                    <a:pt x="0" y="4677156"/>
                  </a:moveTo>
                  <a:cubicBezTo>
                    <a:pt x="0" y="2094103"/>
                    <a:pt x="2095246" y="0"/>
                    <a:pt x="4679823" y="0"/>
                  </a:cubicBezTo>
                  <a:cubicBezTo>
                    <a:pt x="7264400" y="0"/>
                    <a:pt x="9359773" y="2094103"/>
                    <a:pt x="9359773" y="4677156"/>
                  </a:cubicBezTo>
                  <a:cubicBezTo>
                    <a:pt x="9359773" y="7260209"/>
                    <a:pt x="7264527" y="9354312"/>
                    <a:pt x="4679823" y="9354312"/>
                  </a:cubicBezTo>
                  <a:cubicBezTo>
                    <a:pt x="2095119" y="9354312"/>
                    <a:pt x="0" y="7260336"/>
                    <a:pt x="0" y="4677156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 bwMode="auto">
          <a:xfrm>
            <a:off x="561343" y="3699396"/>
            <a:ext cx="74858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4000" dirty="0">
                <a:solidFill>
                  <a:schemeClr val="bg1"/>
                </a:solidFill>
                <a:latin typeface="Aptos Display (Headings)"/>
              </a:rPr>
              <a:t>Цифровизация в фармацевтической отрасли</a:t>
            </a:r>
          </a:p>
          <a:p>
            <a:pPr>
              <a:defRPr/>
            </a:pPr>
            <a:endParaRPr sz="4800" b="1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609769" y="5195048"/>
            <a:ext cx="7485853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Aptos Display (Headings)"/>
              </a:rPr>
              <a:t>Майкл </a:t>
            </a:r>
            <a:r>
              <a:rPr lang="ru-RU" dirty="0" err="1">
                <a:solidFill>
                  <a:schemeClr val="bg1"/>
                </a:solidFill>
                <a:latin typeface="Aptos Display (Headings)"/>
              </a:rPr>
              <a:t>Пилоси</a:t>
            </a:r>
            <a:r>
              <a:rPr lang="ru-RU" dirty="0">
                <a:solidFill>
                  <a:schemeClr val="bg1"/>
                </a:solidFill>
                <a:latin typeface="Aptos Display (Headings)"/>
              </a:rPr>
              <a:t> 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200" y="1196108"/>
            <a:ext cx="3580128" cy="436897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0" y="566353"/>
            <a:ext cx="2641600" cy="333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412057"/>
            <a:ext cx="1159163" cy="7931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0"/>
          <p:cNvGrpSpPr/>
          <p:nvPr/>
        </p:nvGrpSpPr>
        <p:grpSpPr>
          <a:xfrm>
            <a:off x="9049667" y="2184235"/>
            <a:ext cx="2447009" cy="3733174"/>
            <a:chOff x="0" y="0"/>
            <a:chExt cx="4894017" cy="7466348"/>
          </a:xfrm>
        </p:grpSpPr>
        <p:sp>
          <p:nvSpPr>
            <p:cNvPr id="21" name="Freeform 11"/>
            <p:cNvSpPr/>
            <p:nvPr/>
          </p:nvSpPr>
          <p:spPr>
            <a:xfrm>
              <a:off x="0" y="0"/>
              <a:ext cx="4894017" cy="7466330"/>
            </a:xfrm>
            <a:custGeom>
              <a:avLst/>
              <a:gdLst/>
              <a:ahLst/>
              <a:cxnLst/>
              <a:rect l="l" t="t" r="r" b="b"/>
              <a:pathLst>
                <a:path w="4894017" h="7466330">
                  <a:moveTo>
                    <a:pt x="0" y="0"/>
                  </a:moveTo>
                  <a:lnTo>
                    <a:pt x="4894017" y="0"/>
                  </a:lnTo>
                  <a:lnTo>
                    <a:pt x="4894017" y="7466330"/>
                  </a:lnTo>
                  <a:lnTo>
                    <a:pt x="0" y="7466330"/>
                  </a:lnTo>
                  <a:close/>
                </a:path>
              </a:pathLst>
            </a:custGeom>
            <a:blipFill>
              <a:blip r:embed="rId2"/>
              <a:stretch>
                <a:fillRect l="-821" r="-821"/>
              </a:stretch>
            </a:blipFill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2"/>
          <p:cNvGrpSpPr/>
          <p:nvPr/>
        </p:nvGrpSpPr>
        <p:grpSpPr>
          <a:xfrm>
            <a:off x="695325" y="2184235"/>
            <a:ext cx="8067675" cy="3733174"/>
            <a:chOff x="0" y="0"/>
            <a:chExt cx="10801350" cy="7466348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23" name="Freeform 13"/>
            <p:cNvSpPr/>
            <p:nvPr/>
          </p:nvSpPr>
          <p:spPr>
            <a:xfrm>
              <a:off x="0" y="0"/>
              <a:ext cx="10801350" cy="7466330"/>
            </a:xfrm>
            <a:custGeom>
              <a:avLst/>
              <a:gdLst/>
              <a:ahLst/>
              <a:cxnLst/>
              <a:rect l="l" t="t" r="r" b="b"/>
              <a:pathLst>
                <a:path w="10801350" h="7466330">
                  <a:moveTo>
                    <a:pt x="0" y="0"/>
                  </a:moveTo>
                  <a:lnTo>
                    <a:pt x="10801350" y="0"/>
                  </a:lnTo>
                  <a:lnTo>
                    <a:pt x="10801350" y="7466330"/>
                  </a:lnTo>
                  <a:lnTo>
                    <a:pt x="0" y="746633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" name="TextBox 31"/>
          <p:cNvSpPr txBox="1"/>
          <p:nvPr/>
        </p:nvSpPr>
        <p:spPr bwMode="auto">
          <a:xfrm>
            <a:off x="914399" y="2374880"/>
            <a:ext cx="76962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ptos Display (Headings)"/>
              </a:rPr>
              <a:t>«Докладчик является оплачиваемым сотрудником компании </a:t>
            </a:r>
            <a:r>
              <a:rPr lang="de-DE" sz="2000" dirty="0">
                <a:solidFill>
                  <a:schemeClr val="bg1"/>
                </a:solidFill>
                <a:latin typeface="Aptos Display (Headings)"/>
              </a:rPr>
              <a:t>„</a:t>
            </a:r>
            <a:r>
              <a:rPr lang="ru-RU" sz="2000" dirty="0" err="1">
                <a:solidFill>
                  <a:schemeClr val="bg1"/>
                </a:solidFill>
                <a:latin typeface="Aptos Display (Headings)"/>
              </a:rPr>
              <a:t>Астеллас</a:t>
            </a:r>
            <a:r>
              <a:rPr lang="de-DE" sz="2000" dirty="0">
                <a:solidFill>
                  <a:schemeClr val="bg1"/>
                </a:solidFill>
                <a:latin typeface="Aptos Display (Headings)"/>
              </a:rPr>
              <a:t>“</a:t>
            </a:r>
            <a:r>
              <a:rPr lang="ru-RU" sz="2000" dirty="0">
                <a:solidFill>
                  <a:schemeClr val="bg1"/>
                </a:solidFill>
                <a:latin typeface="Aptos Display (Headings)"/>
              </a:rPr>
              <a:t>. Настоящая презентация предназначена исключительно для информационных целей и не заменяет заключение независимого эксперта. Настоящая презентация не предназначена для получения медицинской или юридической консультации. Заявления, утверждения и выражаемое мнение принадлежат исключительно докладчику и, если прямо не указано иное, могут не соответствовать мнению или позиции работодателя докладчика, а именно компании </a:t>
            </a:r>
            <a:r>
              <a:rPr lang="de-DE" sz="2000" dirty="0">
                <a:solidFill>
                  <a:schemeClr val="bg1"/>
                </a:solidFill>
                <a:latin typeface="Aptos Display (Headings)"/>
              </a:rPr>
              <a:t>„</a:t>
            </a:r>
            <a:r>
              <a:rPr lang="ru-RU" sz="2000" dirty="0" err="1">
                <a:solidFill>
                  <a:schemeClr val="bg1"/>
                </a:solidFill>
                <a:latin typeface="Aptos Display (Headings)"/>
              </a:rPr>
              <a:t>Астеллас</a:t>
            </a:r>
            <a:r>
              <a:rPr lang="de-DE" sz="2000" dirty="0">
                <a:solidFill>
                  <a:schemeClr val="bg1"/>
                </a:solidFill>
                <a:latin typeface="Aptos Display (Headings)"/>
              </a:rPr>
              <a:t>“</a:t>
            </a:r>
            <a:r>
              <a:rPr lang="ru-RU" sz="2000" dirty="0">
                <a:solidFill>
                  <a:schemeClr val="bg1"/>
                </a:solidFill>
                <a:latin typeface="Aptos Display (Headings)"/>
              </a:rPr>
              <a:t>, или любого дочернего предприятия и (или) аффилированного лица вышеуказанной компании».</a:t>
            </a:r>
            <a:endParaRPr lang="en-US" sz="2000" dirty="0">
              <a:solidFill>
                <a:schemeClr val="bg1"/>
              </a:solidFill>
              <a:latin typeface="Aptos Display (Headings)"/>
            </a:endParaRPr>
          </a:p>
        </p:txBody>
      </p:sp>
      <p:grpSp>
        <p:nvGrpSpPr>
          <p:cNvPr id="17" name="Group 2">
            <a:extLst>
              <a:ext uri="{FF2B5EF4-FFF2-40B4-BE49-F238E27FC236}">
                <a16:creationId xmlns:a16="http://schemas.microsoft.com/office/drawing/2014/main" id="{97337370-2B9C-4F99-8D3B-D7CF113CDB7C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8" name="Freeform 3">
              <a:extLst>
                <a:ext uri="{FF2B5EF4-FFF2-40B4-BE49-F238E27FC236}">
                  <a16:creationId xmlns:a16="http://schemas.microsoft.com/office/drawing/2014/main" id="{E5B5CDE2-A4CD-41C2-8F59-F765FC295966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B6222668-CB63-4938-B7E8-F2886EC4B81E}"/>
              </a:ext>
            </a:extLst>
          </p:cNvPr>
          <p:cNvSpPr txBox="1"/>
          <p:nvPr/>
        </p:nvSpPr>
        <p:spPr bwMode="auto">
          <a:xfrm>
            <a:off x="609600" y="423286"/>
            <a:ext cx="7940860" cy="649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4000" dirty="0">
                <a:solidFill>
                  <a:schemeClr val="bg1"/>
                </a:solidFill>
                <a:latin typeface="Aptos Display (Headings)"/>
                <a:ea typeface="+mj-ea"/>
                <a:cs typeface="+mj-cs"/>
              </a:rPr>
              <a:t>Обязательная оговорка «</a:t>
            </a:r>
            <a:r>
              <a:rPr lang="ru-RU" sz="4000" dirty="0" err="1">
                <a:solidFill>
                  <a:schemeClr val="bg1"/>
                </a:solidFill>
                <a:latin typeface="Aptos Display (Headings)"/>
                <a:ea typeface="+mj-ea"/>
                <a:cs typeface="+mj-cs"/>
              </a:rPr>
              <a:t>Астеллас</a:t>
            </a:r>
            <a:r>
              <a:rPr lang="ru-RU" sz="4000" dirty="0">
                <a:solidFill>
                  <a:schemeClr val="bg1"/>
                </a:solidFill>
                <a:latin typeface="Aptos Display (Headings)"/>
                <a:ea typeface="+mj-ea"/>
                <a:cs typeface="+mj-cs"/>
              </a:rPr>
              <a:t>»</a:t>
            </a:r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46F2CFCE-AE30-C647-72E9-2551849BD857}"/>
              </a:ext>
            </a:extLst>
          </p:cNvPr>
          <p:cNvGrpSpPr/>
          <p:nvPr/>
        </p:nvGrpSpPr>
        <p:grpSpPr>
          <a:xfrm>
            <a:off x="8610624" y="169937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A473E963-7E1A-9A56-567D-D1122526F2BB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AD73096-B67F-E473-17FC-547F18A89062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8" name="Freeform 5">
                  <a:extLst>
                    <a:ext uri="{FF2B5EF4-FFF2-40B4-BE49-F238E27FC236}">
                      <a16:creationId xmlns:a16="http://schemas.microsoft.com/office/drawing/2014/main" id="{5A65F516-7F3C-FA7A-BA8E-AC2821419213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5E635CB5-EF04-505B-E61F-BA1C3CAA4D4E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7" name="Freeform 7">
                  <a:extLst>
                    <a:ext uri="{FF2B5EF4-FFF2-40B4-BE49-F238E27FC236}">
                      <a16:creationId xmlns:a16="http://schemas.microsoft.com/office/drawing/2014/main" id="{AB70434A-24EF-E10C-30B7-64C775746384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4" name="Рисунок 43">
              <a:extLst>
                <a:ext uri="{FF2B5EF4-FFF2-40B4-BE49-F238E27FC236}">
                  <a16:creationId xmlns:a16="http://schemas.microsoft.com/office/drawing/2014/main" id="{268628EB-7767-B634-038B-4326492CD8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7882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C09C-87FC-0E48-0B03-2207A6A7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Введение</a:t>
            </a:r>
            <a:endParaRPr lang="en-US" dirty="0"/>
          </a:p>
          <a:p>
            <a:r>
              <a:rPr lang="ru-RU" dirty="0"/>
              <a:t>Консорциум </a:t>
            </a:r>
            <a:r>
              <a:rPr lang="en-US" dirty="0"/>
              <a:t>IMPALA </a:t>
            </a:r>
            <a:r>
              <a:rPr lang="ru-RU" dirty="0"/>
              <a:t>(аналитика качества между компаниями)</a:t>
            </a:r>
            <a:endParaRPr lang="en-US" dirty="0"/>
          </a:p>
          <a:p>
            <a:r>
              <a:rPr lang="ru-RU" dirty="0"/>
              <a:t>Революция в сфере обеспечения качества в фармацевтической области</a:t>
            </a:r>
            <a:r>
              <a:rPr lang="en-US" dirty="0"/>
              <a:t>: </a:t>
            </a:r>
            <a:r>
              <a:rPr lang="ru-RU" dirty="0"/>
              <a:t>встроенные возможности ИИ в системе менеджмента качества (</a:t>
            </a:r>
            <a:r>
              <a:rPr lang="en-US" dirty="0"/>
              <a:t>QMS</a:t>
            </a:r>
            <a:r>
              <a:rPr lang="ru-RU" dirty="0"/>
              <a:t>)</a:t>
            </a:r>
            <a:endParaRPr lang="en-US" dirty="0"/>
          </a:p>
          <a:p>
            <a:r>
              <a:rPr lang="ru-RU" dirty="0"/>
              <a:t>ИИ и специалист в области качества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ru-RU" dirty="0"/>
              <a:t>Трудности и вопросы для рассмотрения</a:t>
            </a:r>
            <a:endParaRPr lang="en-US" dirty="0"/>
          </a:p>
          <a:p>
            <a:r>
              <a:rPr lang="ru-RU" dirty="0"/>
              <a:t>Выводы</a:t>
            </a:r>
            <a:endParaRPr lang="en-US" dirty="0"/>
          </a:p>
        </p:txBody>
      </p:sp>
      <p:grpSp>
        <p:nvGrpSpPr>
          <p:cNvPr id="26" name="Group 2">
            <a:extLst>
              <a:ext uri="{FF2B5EF4-FFF2-40B4-BE49-F238E27FC236}">
                <a16:creationId xmlns:a16="http://schemas.microsoft.com/office/drawing/2014/main" id="{AC18AC5C-68DB-43C6-BDDB-8D7B1447B2F0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27" name="Freeform 3">
              <a:extLst>
                <a:ext uri="{FF2B5EF4-FFF2-40B4-BE49-F238E27FC236}">
                  <a16:creationId xmlns:a16="http://schemas.microsoft.com/office/drawing/2014/main" id="{1ED0ED79-2933-4D5D-9107-F38F7DE22FCA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5729219-6BA9-53AF-93F5-ACD56089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46" y="86212"/>
            <a:ext cx="7908814" cy="1325563"/>
          </a:xfrm>
        </p:spPr>
        <p:txBody>
          <a:bodyPr>
            <a:normAutofit/>
          </a:bodyPr>
          <a:lstStyle/>
          <a:p>
            <a:r>
              <a:rPr lang="ru-RU" sz="3000" dirty="0">
                <a:solidFill>
                  <a:schemeClr val="bg1"/>
                </a:solidFill>
              </a:rPr>
              <a:t>Обзор</a:t>
            </a:r>
            <a:endParaRPr lang="en-US" sz="3000" dirty="0">
              <a:solidFill>
                <a:schemeClr val="bg1"/>
              </a:solidFill>
            </a:endParaRPr>
          </a:p>
        </p:txBody>
      </p:sp>
      <p:grpSp>
        <p:nvGrpSpPr>
          <p:cNvPr id="4" name="Группа 55">
            <a:extLst>
              <a:ext uri="{FF2B5EF4-FFF2-40B4-BE49-F238E27FC236}">
                <a16:creationId xmlns:a16="http://schemas.microsoft.com/office/drawing/2014/main" id="{9E48E5AE-DBC4-94DA-BB6A-1F42E7219EA8}"/>
              </a:ext>
            </a:extLst>
          </p:cNvPr>
          <p:cNvGrpSpPr/>
          <p:nvPr/>
        </p:nvGrpSpPr>
        <p:grpSpPr>
          <a:xfrm>
            <a:off x="8648700" y="156773"/>
            <a:ext cx="1279317" cy="1279317"/>
            <a:chOff x="3954195" y="95251"/>
            <a:chExt cx="1279317" cy="1279317"/>
          </a:xfrm>
        </p:grpSpPr>
        <p:grpSp>
          <p:nvGrpSpPr>
            <p:cNvPr id="5" name="Группа 45">
              <a:extLst>
                <a:ext uri="{FF2B5EF4-FFF2-40B4-BE49-F238E27FC236}">
                  <a16:creationId xmlns:a16="http://schemas.microsoft.com/office/drawing/2014/main" id="{639ABF57-34CA-CB26-E672-08A577BA5F28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7" name="Group 4">
                <a:extLst>
                  <a:ext uri="{FF2B5EF4-FFF2-40B4-BE49-F238E27FC236}">
                    <a16:creationId xmlns:a16="http://schemas.microsoft.com/office/drawing/2014/main" id="{E43B1E4E-C979-D9A6-3B5E-8F14FC78F625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10" name="Freeform 5">
                  <a:extLst>
                    <a:ext uri="{FF2B5EF4-FFF2-40B4-BE49-F238E27FC236}">
                      <a16:creationId xmlns:a16="http://schemas.microsoft.com/office/drawing/2014/main" id="{B3D0867D-5708-B981-FA97-13C48B4B0E35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6">
                <a:extLst>
                  <a:ext uri="{FF2B5EF4-FFF2-40B4-BE49-F238E27FC236}">
                    <a16:creationId xmlns:a16="http://schemas.microsoft.com/office/drawing/2014/main" id="{93D008F9-599C-3C1C-7CA2-C5D778396F95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0BD84666-A541-C3B7-8BDB-9462169FA334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6" name="Рисунок 43">
              <a:extLst>
                <a:ext uri="{FF2B5EF4-FFF2-40B4-BE49-F238E27FC236}">
                  <a16:creationId xmlns:a16="http://schemas.microsoft.com/office/drawing/2014/main" id="{EF3BF876-6735-BCCC-9347-1FA182644D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967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9ED5833-B85B-4103-8A3B-CAB0308E6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F8F557-7832-8541-5FC0-EFEF24BCEA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37274" y="2608041"/>
            <a:ext cx="5828261" cy="3453244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3968186-00B8-7BDB-B1BC-6C1030DFEF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5887070" y="2729938"/>
            <a:ext cx="5828261" cy="25061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E1C0952-8977-5CCF-CB20-553211DE7F5E}"/>
              </a:ext>
            </a:extLst>
          </p:cNvPr>
          <p:cNvSpPr txBox="1"/>
          <p:nvPr/>
        </p:nvSpPr>
        <p:spPr>
          <a:xfrm>
            <a:off x="6360690" y="6169000"/>
            <a:ext cx="5828261" cy="250615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300" dirty="0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IMPALA Consortium | Inter-Company Quality Analytics</a:t>
            </a:r>
            <a:endParaRPr lang="en-US" sz="1300" dirty="0">
              <a:solidFill>
                <a:srgbClr val="FFFFFF"/>
              </a:solidFill>
            </a:endParaRP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7D60C4BF-054F-4254-9FCB-ED8A62AE0C0A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21" name="Freeform 3">
              <a:extLst>
                <a:ext uri="{FF2B5EF4-FFF2-40B4-BE49-F238E27FC236}">
                  <a16:creationId xmlns:a16="http://schemas.microsoft.com/office/drawing/2014/main" id="{F58C8C43-AD91-40C9-81B8-F8C4CE359026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" name="Title 1">
            <a:extLst>
              <a:ext uri="{FF2B5EF4-FFF2-40B4-BE49-F238E27FC236}">
                <a16:creationId xmlns:a16="http://schemas.microsoft.com/office/drawing/2014/main" id="{D8B854D3-DD15-4CE0-83A7-72124D226DA9}"/>
              </a:ext>
            </a:extLst>
          </p:cNvPr>
          <p:cNvSpPr txBox="1">
            <a:spLocks/>
          </p:cNvSpPr>
          <p:nvPr/>
        </p:nvSpPr>
        <p:spPr>
          <a:xfrm>
            <a:off x="641646" y="86212"/>
            <a:ext cx="79088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500" kern="0" dirty="0">
                <a:solidFill>
                  <a:schemeClr val="bg1"/>
                </a:solidFill>
              </a:rPr>
              <a:t>Консорциум IMPALA (аналитика качества между компаниями)</a:t>
            </a:r>
            <a:endParaRPr lang="en-US" sz="2500" kern="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E7DDCA-65B7-4282-ABF1-102B737FB649}"/>
              </a:ext>
            </a:extLst>
          </p:cNvPr>
          <p:cNvSpPr txBox="1"/>
          <p:nvPr/>
        </p:nvSpPr>
        <p:spPr>
          <a:xfrm>
            <a:off x="6010115" y="1657571"/>
            <a:ext cx="1593121" cy="44627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algn="l" rtl="0"/>
            <a:r>
              <a:rPr lang="ru-RU" b="1" i="1" dirty="0">
                <a:solidFill>
                  <a:srgbClr val="4375A5"/>
                </a:solidFill>
              </a:rPr>
              <a:t>Видение</a:t>
            </a:r>
            <a:endParaRPr lang="en-US" sz="1400" b="1" i="1" dirty="0">
              <a:solidFill>
                <a:srgbClr val="4375A5"/>
              </a:solidFill>
            </a:endParaRPr>
          </a:p>
          <a:p>
            <a:pPr marR="0" algn="l" rtl="0"/>
            <a:r>
              <a:rPr lang="ru-RU" sz="1400" dirty="0"/>
              <a:t>Благодаря применению цифровых и передовых аналитических методик на должном уровне для обеспечения качества биофармацевтической продукции мы способны быстрее предоставлять пациентам медицинские решения, меняющие жизнь.</a:t>
            </a:r>
            <a:endParaRPr lang="en-US" sz="1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648FA5A-EF5A-493B-A5B2-276910612DE7}"/>
              </a:ext>
            </a:extLst>
          </p:cNvPr>
          <p:cNvSpPr txBox="1"/>
          <p:nvPr/>
        </p:nvSpPr>
        <p:spPr>
          <a:xfrm>
            <a:off x="10109679" y="1075305"/>
            <a:ext cx="1945047" cy="498598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0" algn="l" rtl="0"/>
            <a:r>
              <a:rPr lang="ru-RU" b="1" i="1" dirty="0">
                <a:solidFill>
                  <a:srgbClr val="4375A5"/>
                </a:solidFill>
              </a:rPr>
              <a:t>Миссия</a:t>
            </a:r>
            <a:endParaRPr lang="en-US" b="1" i="1" dirty="0">
              <a:solidFill>
                <a:srgbClr val="4375A5"/>
              </a:solidFill>
            </a:endParaRPr>
          </a:p>
          <a:p>
            <a:r>
              <a:rPr lang="ru-RU" sz="1200" dirty="0"/>
              <a:t>Мы преобразуем качество биофармацевтической продукции за счет совместной разработки инструментальных средств с открытым исходным кодом, методологий и передовых практик, оказывающих влияние на стандарты, а также за счет сотрудничества с ведущими предприятиями биофармацевтической отрасли и органами здравоохранения в целях обмена знаниями и внедрения в отрасль цифровых и передовых аналитических методик для усовершенствования деятельности в области качества.</a:t>
            </a:r>
            <a:endParaRPr lang="en-US" sz="1200" dirty="0"/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B1FA1300-BEB5-AC47-0F73-F70AF6F081D2}"/>
              </a:ext>
            </a:extLst>
          </p:cNvPr>
          <p:cNvGrpSpPr/>
          <p:nvPr/>
        </p:nvGrpSpPr>
        <p:grpSpPr>
          <a:xfrm>
            <a:off x="8673752" y="95261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ABB94554-37C0-AC6F-D033-DD4EEFD8CAE4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769063A-8F72-838F-4308-493246739C23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11" name="Freeform 5">
                  <a:extLst>
                    <a:ext uri="{FF2B5EF4-FFF2-40B4-BE49-F238E27FC236}">
                      <a16:creationId xmlns:a16="http://schemas.microsoft.com/office/drawing/2014/main" id="{D4DCBA96-C254-29E9-1DE0-D038A92543D9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876A0731-39D3-E216-C180-1FACBE852D84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09E1912E-A614-00F0-8F55-405B8602317D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4" name="Рисунок 43">
              <a:extLst>
                <a:ext uri="{FF2B5EF4-FFF2-40B4-BE49-F238E27FC236}">
                  <a16:creationId xmlns:a16="http://schemas.microsoft.com/office/drawing/2014/main" id="{50D85E4F-563F-71CB-88AB-7D681CC81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2858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8B561EF-E35A-21CB-1336-7DBC9745CA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0869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4330ED2-06FB-F3EB-C586-B8390AB6B853}"/>
              </a:ext>
            </a:extLst>
          </p:cNvPr>
          <p:cNvSpPr txBox="1"/>
          <p:nvPr/>
        </p:nvSpPr>
        <p:spPr>
          <a:xfrm>
            <a:off x="1900052" y="5434144"/>
            <a:ext cx="8407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Система менеджмента качества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C63C25-DCD4-4D19-9CFD-285A80890786}"/>
              </a:ext>
            </a:extLst>
          </p:cNvPr>
          <p:cNvSpPr txBox="1"/>
          <p:nvPr/>
        </p:nvSpPr>
        <p:spPr bwMode="auto">
          <a:xfrm>
            <a:off x="275197" y="381000"/>
            <a:ext cx="7695769" cy="52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defRPr/>
            </a:pPr>
            <a:r>
              <a:rPr lang="en-US" sz="2050" b="1" dirty="0">
                <a:solidFill>
                  <a:schemeClr val="bg1"/>
                </a:solidFill>
                <a:latin typeface="Mabry Pro" panose="020D0503040002040303" pitchFamily="34" charset="0"/>
              </a:rPr>
              <a:t>The Inter-Company Quality Analytics (IMPALA) Consortium</a:t>
            </a:r>
            <a:endParaRPr lang="ru-RU" sz="2050" b="1" dirty="0">
              <a:solidFill>
                <a:schemeClr val="bg1"/>
              </a:solidFill>
              <a:latin typeface="Mabry Pro" panose="020D0503040002040303" pitchFamily="34" charset="0"/>
            </a:endParaRPr>
          </a:p>
        </p:txBody>
      </p:sp>
      <p:grpSp>
        <p:nvGrpSpPr>
          <p:cNvPr id="18" name="Group 2">
            <a:extLst>
              <a:ext uri="{FF2B5EF4-FFF2-40B4-BE49-F238E27FC236}">
                <a16:creationId xmlns:a16="http://schemas.microsoft.com/office/drawing/2014/main" id="{DEB0FC0B-8092-4ED8-80E4-92F23B7AAA4B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508D366B-CBDD-40E6-8AB2-DFE2C5A62065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" name="Title 1">
            <a:extLst>
              <a:ext uri="{FF2B5EF4-FFF2-40B4-BE49-F238E27FC236}">
                <a16:creationId xmlns:a16="http://schemas.microsoft.com/office/drawing/2014/main" id="{B0E43765-E7BB-4458-9F7E-8E4DFAB57288}"/>
              </a:ext>
            </a:extLst>
          </p:cNvPr>
          <p:cNvSpPr txBox="1">
            <a:spLocks/>
          </p:cNvSpPr>
          <p:nvPr/>
        </p:nvSpPr>
        <p:spPr>
          <a:xfrm>
            <a:off x="641646" y="74020"/>
            <a:ext cx="79088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600" kern="0" dirty="0">
                <a:solidFill>
                  <a:schemeClr val="bg1"/>
                </a:solidFill>
              </a:rPr>
              <a:t>Революция в сфере обеспечения качества в фармацевтической области: встроенные возможности ИИ в системе менеджмента качества (QMS)</a:t>
            </a:r>
            <a:endParaRPr lang="en-US" sz="1600" kern="0" dirty="0">
              <a:solidFill>
                <a:schemeClr val="bg1"/>
              </a:solidFill>
            </a:endParaRPr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C6EC593E-AD47-B0D3-5FD7-8015954F282B}"/>
              </a:ext>
            </a:extLst>
          </p:cNvPr>
          <p:cNvGrpSpPr/>
          <p:nvPr/>
        </p:nvGrpSpPr>
        <p:grpSpPr>
          <a:xfrm>
            <a:off x="8612613" y="156773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1241E565-9FAC-1794-F39B-C4DC5D6B374C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6" name="Group 4">
                <a:extLst>
                  <a:ext uri="{FF2B5EF4-FFF2-40B4-BE49-F238E27FC236}">
                    <a16:creationId xmlns:a16="http://schemas.microsoft.com/office/drawing/2014/main" id="{0389B304-7A2E-D987-1934-D3EB603F4ECD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10" name="Freeform 5">
                  <a:extLst>
                    <a:ext uri="{FF2B5EF4-FFF2-40B4-BE49-F238E27FC236}">
                      <a16:creationId xmlns:a16="http://schemas.microsoft.com/office/drawing/2014/main" id="{86ADF0A4-B233-C784-8773-D318274DE605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6">
                <a:extLst>
                  <a:ext uri="{FF2B5EF4-FFF2-40B4-BE49-F238E27FC236}">
                    <a16:creationId xmlns:a16="http://schemas.microsoft.com/office/drawing/2014/main" id="{B868C786-D1E0-4920-5F4F-8BD9EF333341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022BC8E4-EDA0-12C3-FAC4-4F57DFA989DE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4" name="Рисунок 43">
              <a:extLst>
                <a:ext uri="{FF2B5EF4-FFF2-40B4-BE49-F238E27FC236}">
                  <a16:creationId xmlns:a16="http://schemas.microsoft.com/office/drawing/2014/main" id="{4EC23618-E57A-53F0-0A92-E08FC903DA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12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82A81E-5840-9994-6DA1-D91ADB867BC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284375"/>
              </p:ext>
            </p:extLst>
          </p:nvPr>
        </p:nvGraphicFramePr>
        <p:xfrm>
          <a:off x="521207" y="1825625"/>
          <a:ext cx="725728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79A6F1F6-C0F4-5020-69D8-4A0CD20292B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75872895"/>
              </p:ext>
            </p:extLst>
          </p:nvPr>
        </p:nvGraphicFramePr>
        <p:xfrm>
          <a:off x="6965051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17" name="Group 2">
            <a:extLst>
              <a:ext uri="{FF2B5EF4-FFF2-40B4-BE49-F238E27FC236}">
                <a16:creationId xmlns:a16="http://schemas.microsoft.com/office/drawing/2014/main" id="{2891956C-EA91-41E2-A07B-137ED35F1AE0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8" name="Freeform 3">
              <a:extLst>
                <a:ext uri="{FF2B5EF4-FFF2-40B4-BE49-F238E27FC236}">
                  <a16:creationId xmlns:a16="http://schemas.microsoft.com/office/drawing/2014/main" id="{EBB8E705-76CA-4C19-BD11-4C876E97F9A8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" name="Title 1">
            <a:extLst>
              <a:ext uri="{FF2B5EF4-FFF2-40B4-BE49-F238E27FC236}">
                <a16:creationId xmlns:a16="http://schemas.microsoft.com/office/drawing/2014/main" id="{20FECFF0-0D77-4705-8CD7-64D55D7D9235}"/>
              </a:ext>
            </a:extLst>
          </p:cNvPr>
          <p:cNvSpPr txBox="1">
            <a:spLocks/>
          </p:cNvSpPr>
          <p:nvPr/>
        </p:nvSpPr>
        <p:spPr>
          <a:xfrm>
            <a:off x="641646" y="86212"/>
            <a:ext cx="79088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bg1"/>
                </a:solidFill>
              </a:rPr>
              <a:t>ИИ и специалист в области качества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05C794B9-564F-D2EA-CF75-D8D21B88A910}"/>
              </a:ext>
            </a:extLst>
          </p:cNvPr>
          <p:cNvGrpSpPr/>
          <p:nvPr/>
        </p:nvGrpSpPr>
        <p:grpSpPr>
          <a:xfrm>
            <a:off x="8552448" y="109334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0ACDEE58-71E6-87D1-0F4B-D47724FE0418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6B16AD3B-EE20-B420-4225-8AC0C972F60E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10" name="Freeform 5">
                  <a:extLst>
                    <a:ext uri="{FF2B5EF4-FFF2-40B4-BE49-F238E27FC236}">
                      <a16:creationId xmlns:a16="http://schemas.microsoft.com/office/drawing/2014/main" id="{0B782941-519B-921E-451B-CE6647FE4AD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A48EAC2E-8298-B34F-4E27-2C8B2E5222FB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DF86F069-5D8F-D883-7CDD-2E371F577CFD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4" name="Рисунок 43">
              <a:extLst>
                <a:ext uri="{FF2B5EF4-FFF2-40B4-BE49-F238E27FC236}">
                  <a16:creationId xmlns:a16="http://schemas.microsoft.com/office/drawing/2014/main" id="{4B258BC6-57D2-FEFA-E71A-C0DC0E099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370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136278D7-28B0-0D1D-EE70-DBEA7245B0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801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Group 2">
            <a:extLst>
              <a:ext uri="{FF2B5EF4-FFF2-40B4-BE49-F238E27FC236}">
                <a16:creationId xmlns:a16="http://schemas.microsoft.com/office/drawing/2014/main" id="{D8A684CE-0B57-4290-98C0-F5CCBD8D34B7}"/>
              </a:ext>
            </a:extLst>
          </p:cNvPr>
          <p:cNvGrpSpPr/>
          <p:nvPr/>
        </p:nvGrpSpPr>
        <p:grpSpPr>
          <a:xfrm>
            <a:off x="1219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7" name="Freeform 3">
              <a:extLst>
                <a:ext uri="{FF2B5EF4-FFF2-40B4-BE49-F238E27FC236}">
                  <a16:creationId xmlns:a16="http://schemas.microsoft.com/office/drawing/2014/main" id="{D134A7C6-837E-4A8E-BDB3-277C89B853F1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4" name="Title 1">
            <a:extLst>
              <a:ext uri="{FF2B5EF4-FFF2-40B4-BE49-F238E27FC236}">
                <a16:creationId xmlns:a16="http://schemas.microsoft.com/office/drawing/2014/main" id="{9DB66337-1341-4F7B-9031-3ABBAF2D8E8A}"/>
              </a:ext>
            </a:extLst>
          </p:cNvPr>
          <p:cNvSpPr txBox="1">
            <a:spLocks/>
          </p:cNvSpPr>
          <p:nvPr/>
        </p:nvSpPr>
        <p:spPr>
          <a:xfrm>
            <a:off x="641646" y="86212"/>
            <a:ext cx="79088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bg1"/>
                </a:solidFill>
              </a:rPr>
              <a:t>Трудности и вопросы для рассмотрения</a:t>
            </a:r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A08F229B-CFF3-1A40-65B5-FCD9D4ED4BB7}"/>
              </a:ext>
            </a:extLst>
          </p:cNvPr>
          <p:cNvGrpSpPr/>
          <p:nvPr/>
        </p:nvGrpSpPr>
        <p:grpSpPr>
          <a:xfrm>
            <a:off x="8550460" y="156773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5620A678-0394-A0F8-041C-B6EBDA33BB88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1531BA57-F391-81F5-BF98-EA04EE6FE089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9" name="Freeform 5">
                  <a:extLst>
                    <a:ext uri="{FF2B5EF4-FFF2-40B4-BE49-F238E27FC236}">
                      <a16:creationId xmlns:a16="http://schemas.microsoft.com/office/drawing/2014/main" id="{36E45157-5E3F-5D3B-5417-14EC283201D2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6B5E4B10-2F26-E437-24AF-159654F58E20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2A80BD54-38DA-9E10-BA9F-4AB59BBC4FF2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4" name="Рисунок 43">
              <a:extLst>
                <a:ext uri="{FF2B5EF4-FFF2-40B4-BE49-F238E27FC236}">
                  <a16:creationId xmlns:a16="http://schemas.microsoft.com/office/drawing/2014/main" id="{8CB19337-BA8B-9A30-CA2B-51F59E414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44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62A63F-19EC-F6A9-DE1F-35F00D29E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0019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Group 2">
            <a:extLst>
              <a:ext uri="{FF2B5EF4-FFF2-40B4-BE49-F238E27FC236}">
                <a16:creationId xmlns:a16="http://schemas.microsoft.com/office/drawing/2014/main" id="{E2DF937C-852E-4BC7-8A7C-CC5B8F0EC30F}"/>
              </a:ext>
            </a:extLst>
          </p:cNvPr>
          <p:cNvGrpSpPr/>
          <p:nvPr/>
        </p:nvGrpSpPr>
        <p:grpSpPr>
          <a:xfrm>
            <a:off x="-1" y="423286"/>
            <a:ext cx="8773457" cy="623248"/>
            <a:chOff x="0" y="0"/>
            <a:chExt cx="11352116" cy="1661994"/>
          </a:xfrm>
          <a:gradFill>
            <a:gsLst>
              <a:gs pos="12000">
                <a:srgbClr val="1743A4"/>
              </a:gs>
              <a:gs pos="100000">
                <a:srgbClr val="FF2C3D"/>
              </a:gs>
            </a:gsLst>
            <a:lin ang="2700000" scaled="1"/>
          </a:gradFill>
        </p:grpSpPr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40529346-3E61-4167-9542-64DBFB85AD4E}"/>
                </a:ext>
              </a:extLst>
            </p:cNvPr>
            <p:cNvSpPr/>
            <p:nvPr/>
          </p:nvSpPr>
          <p:spPr>
            <a:xfrm>
              <a:off x="0" y="0"/>
              <a:ext cx="11352149" cy="1662049"/>
            </a:xfrm>
            <a:custGeom>
              <a:avLst/>
              <a:gdLst/>
              <a:ahLst/>
              <a:cxnLst/>
              <a:rect l="l" t="t" r="r" b="b"/>
              <a:pathLst>
                <a:path w="11352149" h="1662049">
                  <a:moveTo>
                    <a:pt x="0" y="0"/>
                  </a:moveTo>
                  <a:lnTo>
                    <a:pt x="11352149" y="0"/>
                  </a:lnTo>
                  <a:lnTo>
                    <a:pt x="11352149" y="1662049"/>
                  </a:lnTo>
                  <a:lnTo>
                    <a:pt x="0" y="1662049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6B9B47D1-4C27-4A19-AA17-A87299BD2C9C}"/>
              </a:ext>
            </a:extLst>
          </p:cNvPr>
          <p:cNvSpPr txBox="1">
            <a:spLocks/>
          </p:cNvSpPr>
          <p:nvPr/>
        </p:nvSpPr>
        <p:spPr>
          <a:xfrm>
            <a:off x="641646" y="86212"/>
            <a:ext cx="79088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chemeClr val="bg1"/>
                </a:solidFill>
              </a:rPr>
              <a:t>Выводы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Группа 55">
            <a:extLst>
              <a:ext uri="{FF2B5EF4-FFF2-40B4-BE49-F238E27FC236}">
                <a16:creationId xmlns:a16="http://schemas.microsoft.com/office/drawing/2014/main" id="{EC8A580E-0E28-8410-DEAB-34EF61A93DB5}"/>
              </a:ext>
            </a:extLst>
          </p:cNvPr>
          <p:cNvGrpSpPr/>
          <p:nvPr/>
        </p:nvGrpSpPr>
        <p:grpSpPr>
          <a:xfrm>
            <a:off x="8550460" y="86212"/>
            <a:ext cx="1279317" cy="1279317"/>
            <a:chOff x="3954195" y="95251"/>
            <a:chExt cx="1279317" cy="1279317"/>
          </a:xfrm>
        </p:grpSpPr>
        <p:grpSp>
          <p:nvGrpSpPr>
            <p:cNvPr id="3" name="Группа 45">
              <a:extLst>
                <a:ext uri="{FF2B5EF4-FFF2-40B4-BE49-F238E27FC236}">
                  <a16:creationId xmlns:a16="http://schemas.microsoft.com/office/drawing/2014/main" id="{12C7FF0D-256B-446D-B927-4598AD6D8FDE}"/>
                </a:ext>
              </a:extLst>
            </p:cNvPr>
            <p:cNvGrpSpPr/>
            <p:nvPr/>
          </p:nvGrpSpPr>
          <p:grpSpPr>
            <a:xfrm>
              <a:off x="3954195" y="95251"/>
              <a:ext cx="1279317" cy="1279317"/>
              <a:chOff x="7897504" y="375066"/>
              <a:chExt cx="2558634" cy="2558634"/>
            </a:xfrm>
          </p:grpSpPr>
          <p:grpSp>
            <p:nvGrpSpPr>
              <p:cNvPr id="6" name="Group 4">
                <a:extLst>
                  <a:ext uri="{FF2B5EF4-FFF2-40B4-BE49-F238E27FC236}">
                    <a16:creationId xmlns:a16="http://schemas.microsoft.com/office/drawing/2014/main" id="{E803C453-BF28-F4DF-9BFB-15BFC31885C9}"/>
                  </a:ext>
                </a:extLst>
              </p:cNvPr>
              <p:cNvGrpSpPr/>
              <p:nvPr/>
            </p:nvGrpSpPr>
            <p:grpSpPr>
              <a:xfrm>
                <a:off x="7897504" y="375066"/>
                <a:ext cx="2558634" cy="2558634"/>
                <a:chOff x="0" y="0"/>
                <a:chExt cx="1661994" cy="1661994"/>
              </a:xfrm>
              <a:gradFill>
                <a:gsLst>
                  <a:gs pos="12000">
                    <a:srgbClr val="1743A4"/>
                  </a:gs>
                  <a:gs pos="100000">
                    <a:srgbClr val="FF2C3D"/>
                  </a:gs>
                </a:gsLst>
                <a:lin ang="2700000" scaled="1"/>
              </a:gradFill>
            </p:grpSpPr>
            <p:sp>
              <p:nvSpPr>
                <p:cNvPr id="18" name="Freeform 5">
                  <a:extLst>
                    <a:ext uri="{FF2B5EF4-FFF2-40B4-BE49-F238E27FC236}">
                      <a16:creationId xmlns:a16="http://schemas.microsoft.com/office/drawing/2014/main" id="{88D7525E-5E60-754C-69A4-F24B924F02E3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661922" cy="16619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922" h="1661922">
                      <a:moveTo>
                        <a:pt x="0" y="830961"/>
                      </a:moveTo>
                      <a:cubicBezTo>
                        <a:pt x="0" y="1289939"/>
                        <a:pt x="372110" y="1661922"/>
                        <a:pt x="830961" y="1661922"/>
                      </a:cubicBezTo>
                      <a:cubicBezTo>
                        <a:pt x="1289812" y="1661922"/>
                        <a:pt x="1661922" y="1289812"/>
                        <a:pt x="1661922" y="830961"/>
                      </a:cubicBezTo>
                      <a:cubicBezTo>
                        <a:pt x="1661922" y="372110"/>
                        <a:pt x="1289939" y="0"/>
                        <a:pt x="830961" y="0"/>
                      </a:cubicBezTo>
                      <a:cubicBezTo>
                        <a:pt x="371983" y="0"/>
                        <a:pt x="0" y="372110"/>
                        <a:pt x="0" y="830961"/>
                      </a:cubicBezTo>
                      <a:close/>
                    </a:path>
                  </a:pathLst>
                </a:custGeom>
                <a:grpFill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B000448-0F87-58DC-C3CF-2269EB9681B7}"/>
                  </a:ext>
                </a:extLst>
              </p:cNvPr>
              <p:cNvGrpSpPr/>
              <p:nvPr/>
            </p:nvGrpSpPr>
            <p:grpSpPr>
              <a:xfrm>
                <a:off x="8066481" y="544046"/>
                <a:ext cx="2220680" cy="2220674"/>
                <a:chOff x="0" y="0"/>
                <a:chExt cx="1442472" cy="1442468"/>
              </a:xfrm>
            </p:grpSpPr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4A0C1426-19A7-82D9-B5DF-D26803D5C5A8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1442466" cy="1442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2466" h="1442466">
                      <a:moveTo>
                        <a:pt x="0" y="721233"/>
                      </a:moveTo>
                      <a:cubicBezTo>
                        <a:pt x="0" y="1119505"/>
                        <a:pt x="322961" y="1442466"/>
                        <a:pt x="721233" y="1442466"/>
                      </a:cubicBezTo>
                      <a:cubicBezTo>
                        <a:pt x="1119505" y="1442466"/>
                        <a:pt x="1442466" y="1119505"/>
                        <a:pt x="1442466" y="721233"/>
                      </a:cubicBezTo>
                      <a:cubicBezTo>
                        <a:pt x="1442466" y="322961"/>
                        <a:pt x="1119505" y="0"/>
                        <a:pt x="721233" y="0"/>
                      </a:cubicBezTo>
                      <a:cubicBezTo>
                        <a:pt x="322961" y="0"/>
                        <a:pt x="0" y="322961"/>
                        <a:pt x="0" y="72123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5" name="Рисунок 43">
              <a:extLst>
                <a:ext uri="{FF2B5EF4-FFF2-40B4-BE49-F238E27FC236}">
                  <a16:creationId xmlns:a16="http://schemas.microsoft.com/office/drawing/2014/main" id="{228DBA8D-D59C-D3E1-4A60-7E8ADEA49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251" y="246044"/>
              <a:ext cx="801150" cy="9776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952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516</Words>
  <Application>Microsoft Office PowerPoint</Application>
  <PresentationFormat>Широкоэкранный</PresentationFormat>
  <Paragraphs>71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Aptos Display (Headings)</vt:lpstr>
      <vt:lpstr>Arial</vt:lpstr>
      <vt:lpstr>Mabry Pro</vt:lpstr>
      <vt:lpstr>Office Theme</vt:lpstr>
      <vt:lpstr>Презентация PowerPoint</vt:lpstr>
      <vt:lpstr>Презентация PowerPoint</vt:lpstr>
      <vt:lpstr>Обзор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Pelosi, Michael</dc:creator>
  <cp:lastModifiedBy>автор</cp:lastModifiedBy>
  <cp:revision>32</cp:revision>
  <dcterms:created xsi:type="dcterms:W3CDTF">2025-09-03T14:21:13Z</dcterms:created>
  <dcterms:modified xsi:type="dcterms:W3CDTF">2025-09-10T16:30:28Z</dcterms:modified>
</cp:coreProperties>
</file>