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notesMasterIdLst>
    <p:notesMasterId r:id="rId11"/>
  </p:notesMasterIdLst>
  <p:sldIdLst>
    <p:sldId id="269" r:id="rId3"/>
    <p:sldId id="2147474884" r:id="rId4"/>
    <p:sldId id="2147474885" r:id="rId5"/>
    <p:sldId id="2147474886" r:id="rId6"/>
    <p:sldId id="268" r:id="rId7"/>
    <p:sldId id="273" r:id="rId8"/>
    <p:sldId id="2147474882" r:id="rId9"/>
    <p:sldId id="288" r:id="rId10"/>
  </p:sldIdLst>
  <p:sldSz cx="12192000" cy="6858000"/>
  <p:notesSz cx="6858000" cy="9144000"/>
  <p:embeddedFontLst>
    <p:embeddedFont>
      <p:font typeface="Anton" pitchFamily="2" charset="0"/>
      <p:regular r:id="rId12"/>
    </p:embeddedFont>
    <p:embeddedFont>
      <p:font typeface="Calibri" panose="020F0502020204030204" pitchFamily="34" charset="0"/>
      <p:regular r:id="rId13"/>
      <p:bold r:id="rId14"/>
      <p:italic r:id="rId15"/>
      <p:boldItalic r:id="rId16"/>
    </p:embeddedFont>
    <p:embeddedFont>
      <p:font typeface="Mabry Pro" panose="020D05030400020B0303" charset="0"/>
      <p:regular r:id="rId17"/>
      <p:bold r:id="rId18"/>
      <p:italic r:id="rId19"/>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4"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3B82"/>
    <a:srgbClr val="FF2C3D"/>
    <a:srgbClr val="1743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598" autoAdjust="0"/>
  </p:normalViewPr>
  <p:slideViewPr>
    <p:cSldViewPr>
      <p:cViewPr varScale="1">
        <p:scale>
          <a:sx n="103" d="100"/>
          <a:sy n="103" d="100"/>
        </p:scale>
        <p:origin x="876" y="150"/>
      </p:cViewPr>
      <p:guideLst>
        <p:guide orient="horz" pos="1424"/>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8AAAA-08DF-4D77-993C-4F90DAB1BAE2}" type="datetimeFigureOut">
              <a:rPr lang="ru-RU" smtClean="0"/>
              <a:t>08.09.2025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89187-5B15-4032-8DEF-863926D25D4D}" type="slidenum">
              <a:rPr lang="ru-RU" smtClean="0"/>
              <a:t>‹#›</a:t>
            </a:fld>
            <a:endParaRPr lang="ru-RU"/>
          </a:p>
        </p:txBody>
      </p:sp>
    </p:spTree>
    <p:extLst>
      <p:ext uri="{BB962C8B-B14F-4D97-AF65-F5344CB8AC3E}">
        <p14:creationId xmlns:p14="http://schemas.microsoft.com/office/powerpoint/2010/main" val="62493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769B32-21B3-4EEA-8313-794B54A24618}" type="slidenum">
              <a:rPr kumimoji="0" lang="pl-P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150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E64CE03-DAEF-4227-AC8A-7F1A34782FC1}"/>
              </a:ext>
            </a:extLst>
          </p:cNvPr>
          <p:cNvGraphicFramePr>
            <a:graphicFrameLocks noChangeAspect="1"/>
          </p:cNvGraphicFramePr>
          <p:nvPr userDrawn="1">
            <p:custDataLst>
              <p:tags r:id="rId2"/>
            </p:custDataLst>
            <p:extLst>
              <p:ext uri="{D42A27DB-BD31-4B8C-83A1-F6EECF244321}">
                <p14:modId xmlns:p14="http://schemas.microsoft.com/office/powerpoint/2010/main" val="673300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5" name="think-cell Slide" r:id="rId4" imgW="408" imgH="408" progId="TCLayout.ActiveDocument.1">
                  <p:embed/>
                </p:oleObj>
              </mc:Choice>
              <mc:Fallback>
                <p:oleObj name="think-cell Slide" r:id="rId4" imgW="408" imgH="408" progId="TCLayout.ActiveDocument.1">
                  <p:embed/>
                  <p:pic>
                    <p:nvPicPr>
                      <p:cNvPr id="6" name="Object 5" hidden="1">
                        <a:extLst>
                          <a:ext uri="{FF2B5EF4-FFF2-40B4-BE49-F238E27FC236}">
                            <a16:creationId xmlns:a16="http://schemas.microsoft.com/office/drawing/2014/main" id="{8E64CE03-DAEF-4227-AC8A-7F1A34782F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59858A9-0FC0-47C7-AE61-C1B682AD527D}"/>
              </a:ext>
            </a:extLst>
          </p:cNvPr>
          <p:cNvSpPr/>
          <p:nvPr userDrawn="1"/>
        </p:nvSpPr>
        <p:spPr>
          <a:xfrm>
            <a:off x="2739" y="-1786"/>
            <a:ext cx="3969185"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Title 8">
            <a:extLst>
              <a:ext uri="{FF2B5EF4-FFF2-40B4-BE49-F238E27FC236}">
                <a16:creationId xmlns:a16="http://schemas.microsoft.com/office/drawing/2014/main" id="{01C5CB5B-F97B-4069-91A4-88E7AAE8238D}"/>
              </a:ext>
            </a:extLst>
          </p:cNvPr>
          <p:cNvSpPr>
            <a:spLocks noGrp="1"/>
          </p:cNvSpPr>
          <p:nvPr>
            <p:ph type="title" hasCustomPrompt="1"/>
          </p:nvPr>
        </p:nvSpPr>
        <p:spPr>
          <a:xfrm>
            <a:off x="4583832" y="2888940"/>
            <a:ext cx="6876000" cy="1440000"/>
          </a:xfrm>
        </p:spPr>
        <p:txBody>
          <a:bodyPr vert="horz"/>
          <a:lstStyle>
            <a:lvl1pPr rtl="0">
              <a:lnSpc>
                <a:spcPct val="90000"/>
              </a:lnSpc>
              <a:defRPr sz="4800"/>
            </a:lvl1pPr>
          </a:lstStyle>
          <a:p>
            <a:r>
              <a:rPr lang="en-GB"/>
              <a:t>Title of </a:t>
            </a:r>
            <a:br>
              <a:rPr lang="en-GB"/>
            </a:br>
            <a:r>
              <a:rPr lang="en-GB"/>
              <a:t>presentation</a:t>
            </a:r>
          </a:p>
        </p:txBody>
      </p:sp>
      <p:cxnSp>
        <p:nvCxnSpPr>
          <p:cNvPr id="32" name="Straight Connector 31">
            <a:extLst>
              <a:ext uri="{FF2B5EF4-FFF2-40B4-BE49-F238E27FC236}">
                <a16:creationId xmlns:a16="http://schemas.microsoft.com/office/drawing/2014/main" id="{CF81EAAA-CF0E-4AAB-A92B-C1CB3EA1F3AC}"/>
              </a:ext>
            </a:extLst>
          </p:cNvPr>
          <p:cNvCxnSpPr>
            <a:cxnSpLocks/>
          </p:cNvCxnSpPr>
          <p:nvPr userDrawn="1"/>
        </p:nvCxnSpPr>
        <p:spPr>
          <a:xfrm>
            <a:off x="2566988" y="2492896"/>
            <a:ext cx="561724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 Placeholder 43">
            <a:extLst>
              <a:ext uri="{FF2B5EF4-FFF2-40B4-BE49-F238E27FC236}">
                <a16:creationId xmlns:a16="http://schemas.microsoft.com/office/drawing/2014/main" id="{DA7E62AE-9878-4BEB-A1BC-CE384EA400EC}"/>
              </a:ext>
            </a:extLst>
          </p:cNvPr>
          <p:cNvSpPr>
            <a:spLocks noGrp="1"/>
          </p:cNvSpPr>
          <p:nvPr>
            <p:ph type="body" sz="quarter" idx="10" hasCustomPrompt="1"/>
          </p:nvPr>
        </p:nvSpPr>
        <p:spPr>
          <a:xfrm>
            <a:off x="4583832" y="4365104"/>
            <a:ext cx="6876000" cy="360000"/>
          </a:xfrm>
        </p:spPr>
        <p:txBody>
          <a:bodyPr/>
          <a:lstStyle>
            <a:lvl1pPr marL="0" indent="0" rtl="0">
              <a:spcBef>
                <a:spcPts val="0"/>
              </a:spcBef>
              <a:buFont typeface="Arial" panose="020B0604020202020204" pitchFamily="34" charset="0"/>
              <a:buNone/>
              <a:defRPr sz="2800" cap="none" baseline="0">
                <a:solidFill>
                  <a:schemeClr val="tx2"/>
                </a:solidFill>
                <a:latin typeface="+mj-lt"/>
              </a:defRPr>
            </a:lvl1pPr>
            <a:lvl2pPr marL="0" indent="0">
              <a:spcBef>
                <a:spcPts val="0"/>
              </a:spcBef>
              <a:buFont typeface="Arial" panose="020B0604020202020204" pitchFamily="34" charset="0"/>
              <a:buNone/>
              <a:defRPr sz="2800" cap="none" baseline="0">
                <a:solidFill>
                  <a:schemeClr val="tx2"/>
                </a:solidFill>
                <a:latin typeface="+mj-lt"/>
              </a:defRPr>
            </a:lvl2pPr>
            <a:lvl3pPr marL="0" indent="0">
              <a:spcBef>
                <a:spcPts val="0"/>
              </a:spcBef>
              <a:buFont typeface="Arial" panose="020B0604020202020204" pitchFamily="34" charset="0"/>
              <a:buNone/>
              <a:defRPr sz="2800" cap="none" baseline="0">
                <a:solidFill>
                  <a:schemeClr val="tx2"/>
                </a:solidFill>
                <a:latin typeface="+mj-lt"/>
              </a:defRPr>
            </a:lvl3pPr>
            <a:lvl4pPr marL="0" indent="0">
              <a:spcBef>
                <a:spcPts val="0"/>
              </a:spcBef>
              <a:buNone/>
              <a:defRPr sz="2800" cap="none" baseline="0">
                <a:solidFill>
                  <a:schemeClr val="tx2"/>
                </a:solidFill>
                <a:latin typeface="+mj-lt"/>
              </a:defRPr>
            </a:lvl4pPr>
            <a:lvl5pPr marL="0" indent="0">
              <a:spcBef>
                <a:spcPts val="0"/>
              </a:spcBef>
              <a:buNone/>
              <a:defRPr sz="2800" cap="none" baseline="0">
                <a:solidFill>
                  <a:schemeClr val="tx2"/>
                </a:solidFill>
                <a:latin typeface="+mj-lt"/>
              </a:defRPr>
            </a:lvl5pPr>
            <a:lvl6pPr marL="0" indent="0">
              <a:spcBef>
                <a:spcPts val="0"/>
              </a:spcBef>
              <a:buNone/>
              <a:defRPr sz="2800" cap="none" baseline="0">
                <a:solidFill>
                  <a:schemeClr val="tx2"/>
                </a:solidFill>
                <a:latin typeface="+mj-lt"/>
              </a:defRPr>
            </a:lvl6pPr>
            <a:lvl7pPr marL="0" indent="0">
              <a:spcBef>
                <a:spcPts val="0"/>
              </a:spcBef>
              <a:buNone/>
              <a:defRPr sz="2800" cap="none" baseline="0">
                <a:solidFill>
                  <a:schemeClr val="tx2"/>
                </a:solidFill>
                <a:latin typeface="+mj-lt"/>
              </a:defRPr>
            </a:lvl7pPr>
            <a:lvl8pPr marL="0" indent="0">
              <a:spcBef>
                <a:spcPts val="0"/>
              </a:spcBef>
              <a:buNone/>
              <a:defRPr sz="2800" cap="none" baseline="0">
                <a:solidFill>
                  <a:schemeClr val="tx2"/>
                </a:solidFill>
                <a:latin typeface="+mj-lt"/>
              </a:defRPr>
            </a:lvl8pPr>
            <a:lvl9pPr marL="0" indent="0">
              <a:spcBef>
                <a:spcPts val="0"/>
              </a:spcBef>
              <a:buNone/>
              <a:defRPr sz="2800" cap="none" baseline="0">
                <a:solidFill>
                  <a:schemeClr val="tx2"/>
                </a:solidFill>
                <a:latin typeface="+mj-lt"/>
              </a:defRPr>
            </a:lvl9pPr>
          </a:lstStyle>
          <a:p>
            <a:pPr lvl="0"/>
            <a:r>
              <a:rPr lang="en-GB"/>
              <a:t>Subtitle to the presentation</a:t>
            </a:r>
          </a:p>
        </p:txBody>
      </p:sp>
      <p:sp>
        <p:nvSpPr>
          <p:cNvPr id="48" name="Text Placeholder 47">
            <a:extLst>
              <a:ext uri="{FF2B5EF4-FFF2-40B4-BE49-F238E27FC236}">
                <a16:creationId xmlns:a16="http://schemas.microsoft.com/office/drawing/2014/main" id="{95168C40-6F4F-48FB-9E41-40F2A4B2F080}"/>
              </a:ext>
            </a:extLst>
          </p:cNvPr>
          <p:cNvSpPr>
            <a:spLocks noGrp="1"/>
          </p:cNvSpPr>
          <p:nvPr>
            <p:ph type="body" sz="quarter" idx="11" hasCustomPrompt="1"/>
          </p:nvPr>
        </p:nvSpPr>
        <p:spPr>
          <a:xfrm>
            <a:off x="1127448" y="5841268"/>
            <a:ext cx="2232571" cy="360000"/>
          </a:xfrm>
        </p:spPr>
        <p:txBody>
          <a:bodyPr anchor="b"/>
          <a:lstStyle>
            <a:lvl1pPr marL="0" indent="0" algn="r" rtl="0">
              <a:spcBef>
                <a:spcPts val="0"/>
              </a:spcBef>
              <a:buFont typeface="Arial" panose="020B0604020202020204" pitchFamily="34" charset="0"/>
              <a:buNone/>
              <a:defRPr sz="2000" cap="all" baseline="0">
                <a:latin typeface="+mj-lt"/>
              </a:defRPr>
            </a:lvl1pPr>
            <a:lvl2pPr marL="0" indent="0" algn="r">
              <a:spcBef>
                <a:spcPts val="0"/>
              </a:spcBef>
              <a:buFont typeface="Arial" panose="020B0604020202020204" pitchFamily="34" charset="0"/>
              <a:buNone/>
              <a:defRPr sz="2000" cap="all" baseline="0">
                <a:latin typeface="+mj-lt"/>
              </a:defRPr>
            </a:lvl2pPr>
            <a:lvl3pPr marL="0" indent="0" algn="r">
              <a:spcBef>
                <a:spcPts val="0"/>
              </a:spcBef>
              <a:buFont typeface="Arial" panose="020B0604020202020204" pitchFamily="34" charset="0"/>
              <a:buNone/>
              <a:defRPr sz="2000" cap="all" baseline="0">
                <a:latin typeface="+mj-lt"/>
              </a:defRPr>
            </a:lvl3pPr>
            <a:lvl4pPr marL="0" indent="0" algn="r">
              <a:spcBef>
                <a:spcPts val="0"/>
              </a:spcBef>
              <a:buNone/>
              <a:defRPr sz="2000" cap="all" baseline="0">
                <a:latin typeface="+mj-lt"/>
              </a:defRPr>
            </a:lvl4pPr>
            <a:lvl5pPr marL="0" indent="0" algn="r">
              <a:spcBef>
                <a:spcPts val="0"/>
              </a:spcBef>
              <a:buNone/>
              <a:defRPr sz="2000" cap="all" baseline="0">
                <a:latin typeface="+mj-lt"/>
              </a:defRPr>
            </a:lvl5pPr>
            <a:lvl6pPr marL="0" indent="0" algn="r">
              <a:spcBef>
                <a:spcPts val="0"/>
              </a:spcBef>
              <a:buNone/>
              <a:defRPr sz="2000" cap="all" baseline="0">
                <a:latin typeface="+mj-lt"/>
              </a:defRPr>
            </a:lvl6pPr>
            <a:lvl7pPr marL="0" indent="0" algn="r">
              <a:spcBef>
                <a:spcPts val="0"/>
              </a:spcBef>
              <a:buNone/>
              <a:defRPr sz="2000" cap="all" baseline="0">
                <a:latin typeface="+mj-lt"/>
              </a:defRPr>
            </a:lvl7pPr>
            <a:lvl8pPr marL="0" indent="0" algn="r">
              <a:spcBef>
                <a:spcPts val="0"/>
              </a:spcBef>
              <a:buNone/>
              <a:defRPr sz="2000" cap="all" baseline="0">
                <a:latin typeface="+mj-lt"/>
              </a:defRPr>
            </a:lvl8pPr>
            <a:lvl9pPr marL="0" indent="0" algn="r">
              <a:spcBef>
                <a:spcPts val="0"/>
              </a:spcBef>
              <a:buNone/>
              <a:defRPr sz="2000" cap="all" baseline="0">
                <a:latin typeface="+mj-lt"/>
              </a:defRPr>
            </a:lvl9pPr>
          </a:lstStyle>
          <a:p>
            <a:pPr lvl="0"/>
            <a:r>
              <a:rPr lang="en-GB"/>
              <a:t>Date | Place</a:t>
            </a:r>
          </a:p>
        </p:txBody>
      </p:sp>
      <p:pic>
        <p:nvPicPr>
          <p:cNvPr id="2" name="Picture 1" descr="Logo&#10;&#10;Description automatically generated">
            <a:extLst>
              <a:ext uri="{FF2B5EF4-FFF2-40B4-BE49-F238E27FC236}">
                <a16:creationId xmlns:a16="http://schemas.microsoft.com/office/drawing/2014/main" id="{A53EAFD5-22C8-A412-3AED-2EB0995AEAF0}"/>
              </a:ext>
            </a:extLst>
          </p:cNvPr>
          <p:cNvPicPr>
            <a:picLocks noChangeAspect="1"/>
          </p:cNvPicPr>
          <p:nvPr userDrawn="1"/>
        </p:nvPicPr>
        <p:blipFill>
          <a:blip r:embed="rId6"/>
          <a:stretch>
            <a:fillRect/>
          </a:stretch>
        </p:blipFill>
        <p:spPr>
          <a:xfrm>
            <a:off x="551384" y="548680"/>
            <a:ext cx="2880320" cy="607584"/>
          </a:xfrm>
          <a:prstGeom prst="rect">
            <a:avLst/>
          </a:prstGeom>
        </p:spPr>
      </p:pic>
    </p:spTree>
    <p:extLst>
      <p:ext uri="{BB962C8B-B14F-4D97-AF65-F5344CB8AC3E}">
        <p14:creationId xmlns:p14="http://schemas.microsoft.com/office/powerpoint/2010/main" val="37262667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B6E2DEF-C892-4A8E-A274-7E93AA04EC1F}"/>
              </a:ext>
            </a:extLst>
          </p:cNvPr>
          <p:cNvGraphicFramePr>
            <a:graphicFrameLocks noChangeAspect="1"/>
          </p:cNvGraphicFramePr>
          <p:nvPr userDrawn="1">
            <p:custDataLst>
              <p:tags r:id="rId2"/>
            </p:custDataLst>
            <p:extLst>
              <p:ext uri="{D42A27DB-BD31-4B8C-83A1-F6EECF244321}">
                <p14:modId xmlns:p14="http://schemas.microsoft.com/office/powerpoint/2010/main" val="510266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9" name="think-cell Slide" r:id="rId4" imgW="408" imgH="408" progId="TCLayout.ActiveDocument.1">
                  <p:embed/>
                </p:oleObj>
              </mc:Choice>
              <mc:Fallback>
                <p:oleObj name="think-cell Slide" r:id="rId4" imgW="408" imgH="408" progId="TCLayout.ActiveDocument.1">
                  <p:embed/>
                  <p:pic>
                    <p:nvPicPr>
                      <p:cNvPr id="7" name="Object 6" hidden="1">
                        <a:extLst>
                          <a:ext uri="{FF2B5EF4-FFF2-40B4-BE49-F238E27FC236}">
                            <a16:creationId xmlns:a16="http://schemas.microsoft.com/office/drawing/2014/main" id="{FB6E2DEF-C892-4A8E-A274-7E93AA04EC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ext Placeholder 3">
            <a:extLst>
              <a:ext uri="{FF2B5EF4-FFF2-40B4-BE49-F238E27FC236}">
                <a16:creationId xmlns:a16="http://schemas.microsoft.com/office/drawing/2014/main" id="{2AD3176D-9D08-4FAB-8B72-07341B3F1070}"/>
              </a:ext>
            </a:extLst>
          </p:cNvPr>
          <p:cNvSpPr>
            <a:spLocks noGrp="1"/>
          </p:cNvSpPr>
          <p:nvPr>
            <p:ph type="body" sz="quarter" idx="13" hasCustomPrompt="1"/>
          </p:nvPr>
        </p:nvSpPr>
        <p:spPr>
          <a:xfrm>
            <a:off x="1127448" y="692736"/>
            <a:ext cx="10333039" cy="360000"/>
          </a:xfrm>
        </p:spPr>
        <p:txBody>
          <a:bodyPr/>
          <a:lstStyle>
            <a:lvl1pPr marL="0" indent="0" rtl="0">
              <a:spcBef>
                <a:spcPts val="0"/>
              </a:spcBef>
              <a:buFont typeface="Arial" panose="020B0604020202020204" pitchFamily="34" charset="0"/>
              <a:buNone/>
              <a:defRPr sz="2800" cap="none" baseline="0">
                <a:solidFill>
                  <a:schemeClr val="tx2"/>
                </a:solidFill>
                <a:latin typeface="+mj-lt"/>
              </a:defRPr>
            </a:lvl1pPr>
            <a:lvl2pPr marL="0" indent="0">
              <a:spcBef>
                <a:spcPts val="0"/>
              </a:spcBef>
              <a:buFont typeface="Arial" panose="020B0604020202020204" pitchFamily="34" charset="0"/>
              <a:buNone/>
              <a:defRPr sz="2800" cap="none" baseline="0">
                <a:solidFill>
                  <a:schemeClr val="tx2"/>
                </a:solidFill>
                <a:latin typeface="+mj-lt"/>
              </a:defRPr>
            </a:lvl2pPr>
            <a:lvl3pPr marL="0" indent="0">
              <a:spcBef>
                <a:spcPts val="0"/>
              </a:spcBef>
              <a:buFont typeface="Arial" panose="020B0604020202020204" pitchFamily="34" charset="0"/>
              <a:buNone/>
              <a:defRPr sz="2800" cap="none" baseline="0">
                <a:solidFill>
                  <a:schemeClr val="tx2"/>
                </a:solidFill>
                <a:latin typeface="+mj-lt"/>
              </a:defRPr>
            </a:lvl3pPr>
            <a:lvl4pPr marL="0" indent="0">
              <a:spcBef>
                <a:spcPts val="0"/>
              </a:spcBef>
              <a:buNone/>
              <a:defRPr sz="2800" cap="none" baseline="0">
                <a:solidFill>
                  <a:schemeClr val="tx2"/>
                </a:solidFill>
                <a:latin typeface="+mj-lt"/>
              </a:defRPr>
            </a:lvl4pPr>
            <a:lvl5pPr marL="0" indent="0">
              <a:spcBef>
                <a:spcPts val="0"/>
              </a:spcBef>
              <a:buNone/>
              <a:defRPr sz="2800" cap="none" baseline="0">
                <a:solidFill>
                  <a:schemeClr val="tx2"/>
                </a:solidFill>
                <a:latin typeface="+mj-lt"/>
              </a:defRPr>
            </a:lvl5pPr>
            <a:lvl6pPr marL="0" indent="0">
              <a:spcBef>
                <a:spcPts val="0"/>
              </a:spcBef>
              <a:buNone/>
              <a:defRPr sz="2800" cap="none" baseline="0">
                <a:solidFill>
                  <a:schemeClr val="tx2"/>
                </a:solidFill>
                <a:latin typeface="+mj-lt"/>
              </a:defRPr>
            </a:lvl6pPr>
            <a:lvl7pPr marL="0" indent="0">
              <a:spcBef>
                <a:spcPts val="0"/>
              </a:spcBef>
              <a:buNone/>
              <a:defRPr sz="2800" cap="none" baseline="0">
                <a:solidFill>
                  <a:schemeClr val="tx2"/>
                </a:solidFill>
                <a:latin typeface="+mj-lt"/>
              </a:defRPr>
            </a:lvl7pPr>
            <a:lvl8pPr marL="0" indent="0">
              <a:spcBef>
                <a:spcPts val="0"/>
              </a:spcBef>
              <a:buNone/>
              <a:defRPr sz="2800" cap="none" baseline="0">
                <a:solidFill>
                  <a:schemeClr val="tx2"/>
                </a:solidFill>
                <a:latin typeface="+mj-lt"/>
              </a:defRPr>
            </a:lvl8pPr>
            <a:lvl9pPr marL="0" indent="0">
              <a:spcBef>
                <a:spcPts val="0"/>
              </a:spcBef>
              <a:buNone/>
              <a:defRPr sz="2800" cap="none" baseline="0">
                <a:solidFill>
                  <a:schemeClr val="tx2"/>
                </a:solidFill>
                <a:latin typeface="+mj-lt"/>
              </a:defRPr>
            </a:lvl9pPr>
          </a:lstStyle>
          <a:p>
            <a:pPr lvl="0"/>
            <a:r>
              <a:rPr lang="en-GB"/>
              <a:t>Subtitle</a:t>
            </a:r>
          </a:p>
        </p:txBody>
      </p:sp>
      <p:sp>
        <p:nvSpPr>
          <p:cNvPr id="6" name="Title 5">
            <a:extLst>
              <a:ext uri="{FF2B5EF4-FFF2-40B4-BE49-F238E27FC236}">
                <a16:creationId xmlns:a16="http://schemas.microsoft.com/office/drawing/2014/main" id="{0F7AD9D4-93B8-48CD-8E11-1262D8E63B7D}"/>
              </a:ext>
            </a:extLst>
          </p:cNvPr>
          <p:cNvSpPr>
            <a:spLocks noGrp="1"/>
          </p:cNvSpPr>
          <p:nvPr>
            <p:ph type="title" hasCustomPrompt="1"/>
          </p:nvPr>
        </p:nvSpPr>
        <p:spPr/>
        <p:txBody>
          <a:bodyPr vert="horz"/>
          <a:lstStyle>
            <a:lvl1pPr rtl="0">
              <a:defRPr/>
            </a:lvl1pPr>
          </a:lstStyle>
          <a:p>
            <a:r>
              <a:rPr lang="en-GB"/>
              <a:t>Slide title</a:t>
            </a:r>
          </a:p>
        </p:txBody>
      </p:sp>
      <p:sp>
        <p:nvSpPr>
          <p:cNvPr id="3" name="Content Placeholder 2">
            <a:extLst>
              <a:ext uri="{FF2B5EF4-FFF2-40B4-BE49-F238E27FC236}">
                <a16:creationId xmlns:a16="http://schemas.microsoft.com/office/drawing/2014/main" id="{A840EAF2-DF5C-4D87-ACFF-1AEAA4B2107F}"/>
              </a:ext>
            </a:extLst>
          </p:cNvPr>
          <p:cNvSpPr>
            <a:spLocks noGrp="1"/>
          </p:cNvSpPr>
          <p:nvPr>
            <p:ph sz="quarter" idx="14" hasCustomPrompt="1"/>
          </p:nvPr>
        </p:nvSpPr>
        <p:spPr>
          <a:xfrm>
            <a:off x="1127448" y="1412776"/>
            <a:ext cx="10333038" cy="4717194"/>
          </a:xfrm>
        </p:spPr>
        <p:txBody>
          <a:bodyPr/>
          <a:lstStyle>
            <a:lvl1pPr rtl="0">
              <a:defRPr/>
            </a:lvl1pPr>
            <a:lvl5pPr>
              <a:defRPr/>
            </a:lvl5pPr>
            <a:lvl6pPr>
              <a:defRPr/>
            </a:lvl6pPr>
            <a:lvl7pPr>
              <a:defRPr/>
            </a:lvl7pPr>
            <a:lvl8pPr>
              <a:defRPr/>
            </a:lvl8pPr>
            <a:lvl9pPr>
              <a:defRPr/>
            </a:lvl9pPr>
          </a:lstStyle>
          <a:p>
            <a:pPr lvl="0"/>
            <a:r>
              <a:rPr lang="en-GB"/>
              <a:t>Click to add content</a:t>
            </a:r>
          </a:p>
        </p:txBody>
      </p:sp>
      <p:sp>
        <p:nvSpPr>
          <p:cNvPr id="11" name="Date Placeholder 10">
            <a:extLst>
              <a:ext uri="{FF2B5EF4-FFF2-40B4-BE49-F238E27FC236}">
                <a16:creationId xmlns:a16="http://schemas.microsoft.com/office/drawing/2014/main" id="{2CCAC7F8-5927-4AE7-88F7-368D7C6EA58E}"/>
              </a:ext>
            </a:extLst>
          </p:cNvPr>
          <p:cNvSpPr>
            <a:spLocks noGrp="1"/>
          </p:cNvSpPr>
          <p:nvPr>
            <p:ph type="dt" sz="half" idx="15"/>
          </p:nvPr>
        </p:nvSpPr>
        <p:spPr/>
        <p:txBody>
          <a:bodyPr/>
          <a:lstStyle>
            <a:lvl1pPr rtl="0">
              <a:defRPr/>
            </a:lvl1pPr>
          </a:lstStyle>
          <a:p>
            <a:endParaRPr lang="en-GB"/>
          </a:p>
        </p:txBody>
      </p:sp>
      <p:sp>
        <p:nvSpPr>
          <p:cNvPr id="12" name="Footer Placeholder 11">
            <a:extLst>
              <a:ext uri="{FF2B5EF4-FFF2-40B4-BE49-F238E27FC236}">
                <a16:creationId xmlns:a16="http://schemas.microsoft.com/office/drawing/2014/main" id="{3461BA53-080A-4C3A-A025-D55B101F2FFF}"/>
              </a:ext>
            </a:extLst>
          </p:cNvPr>
          <p:cNvSpPr>
            <a:spLocks noGrp="1"/>
          </p:cNvSpPr>
          <p:nvPr>
            <p:ph type="ftr" sz="quarter" idx="16"/>
          </p:nvPr>
        </p:nvSpPr>
        <p:spPr/>
        <p:txBody>
          <a:bodyPr/>
          <a:lstStyle>
            <a:lvl1pPr rtl="0">
              <a:defRPr/>
            </a:lvl1pPr>
          </a:lstStyle>
          <a:p>
            <a:r>
              <a:rPr lang="en-GB"/>
              <a:t>Title of presentation</a:t>
            </a:r>
          </a:p>
        </p:txBody>
      </p:sp>
      <p:sp>
        <p:nvSpPr>
          <p:cNvPr id="14" name="Slide Number Placeholder 13">
            <a:extLst>
              <a:ext uri="{FF2B5EF4-FFF2-40B4-BE49-F238E27FC236}">
                <a16:creationId xmlns:a16="http://schemas.microsoft.com/office/drawing/2014/main" id="{95CC10D5-FB0D-4932-850E-70A1D40A457B}"/>
              </a:ext>
            </a:extLst>
          </p:cNvPr>
          <p:cNvSpPr>
            <a:spLocks noGrp="1"/>
          </p:cNvSpPr>
          <p:nvPr>
            <p:ph type="sldNum" sz="quarter" idx="17"/>
          </p:nvPr>
        </p:nvSpPr>
        <p:spPr/>
        <p:txBody>
          <a:bodyPr/>
          <a:lstStyle>
            <a:lvl1pPr rtl="0">
              <a:defRPr/>
            </a:lvl1pPr>
          </a:lstStyle>
          <a:p>
            <a:fld id="{9B762322-799B-4137-A4A6-46825672F203}" type="slidenum">
              <a:rPr lang="en-GB" smtClean="0"/>
              <a:pPr/>
              <a:t>‹#›</a:t>
            </a:fld>
            <a:endParaRPr lang="en-GB"/>
          </a:p>
        </p:txBody>
      </p:sp>
    </p:spTree>
    <p:extLst>
      <p:ext uri="{BB962C8B-B14F-4D97-AF65-F5344CB8AC3E}">
        <p14:creationId xmlns:p14="http://schemas.microsoft.com/office/powerpoint/2010/main" val="65820969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B6E2DEF-C892-4A8E-A274-7E93AA04EC1F}"/>
              </a:ext>
            </a:extLst>
          </p:cNvPr>
          <p:cNvGraphicFramePr>
            <a:graphicFrameLocks noChangeAspect="1"/>
          </p:cNvGraphicFramePr>
          <p:nvPr userDrawn="1">
            <p:custDataLst>
              <p:tags r:id="rId2"/>
            </p:custDataLst>
            <p:extLst>
              <p:ext uri="{D42A27DB-BD31-4B8C-83A1-F6EECF244321}">
                <p14:modId xmlns:p14="http://schemas.microsoft.com/office/powerpoint/2010/main" val="2046389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83" name="think-cell Slide" r:id="rId4" imgW="408" imgH="408" progId="TCLayout.ActiveDocument.1">
                  <p:embed/>
                </p:oleObj>
              </mc:Choice>
              <mc:Fallback>
                <p:oleObj name="think-cell Slide" r:id="rId4" imgW="408" imgH="408" progId="TCLayout.ActiveDocument.1">
                  <p:embed/>
                  <p:pic>
                    <p:nvPicPr>
                      <p:cNvPr id="7" name="Object 6" hidden="1">
                        <a:extLst>
                          <a:ext uri="{FF2B5EF4-FFF2-40B4-BE49-F238E27FC236}">
                            <a16:creationId xmlns:a16="http://schemas.microsoft.com/office/drawing/2014/main" id="{FB6E2DEF-C892-4A8E-A274-7E93AA04EC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ext Placeholder 3">
            <a:extLst>
              <a:ext uri="{FF2B5EF4-FFF2-40B4-BE49-F238E27FC236}">
                <a16:creationId xmlns:a16="http://schemas.microsoft.com/office/drawing/2014/main" id="{2AD3176D-9D08-4FAB-8B72-07341B3F1070}"/>
              </a:ext>
            </a:extLst>
          </p:cNvPr>
          <p:cNvSpPr>
            <a:spLocks noGrp="1"/>
          </p:cNvSpPr>
          <p:nvPr>
            <p:ph type="body" sz="quarter" idx="13" hasCustomPrompt="1"/>
          </p:nvPr>
        </p:nvSpPr>
        <p:spPr>
          <a:xfrm>
            <a:off x="1127448" y="692736"/>
            <a:ext cx="10333039" cy="360000"/>
          </a:xfrm>
        </p:spPr>
        <p:txBody>
          <a:bodyPr/>
          <a:lstStyle>
            <a:lvl1pPr marL="0" indent="0" rtl="0">
              <a:spcBef>
                <a:spcPts val="0"/>
              </a:spcBef>
              <a:buFont typeface="Arial" panose="020B0604020202020204" pitchFamily="34" charset="0"/>
              <a:buNone/>
              <a:defRPr sz="2800" cap="none" baseline="0">
                <a:solidFill>
                  <a:schemeClr val="tx2"/>
                </a:solidFill>
                <a:latin typeface="+mj-lt"/>
              </a:defRPr>
            </a:lvl1pPr>
            <a:lvl2pPr marL="0" indent="0">
              <a:spcBef>
                <a:spcPts val="0"/>
              </a:spcBef>
              <a:buFont typeface="Arial" panose="020B0604020202020204" pitchFamily="34" charset="0"/>
              <a:buNone/>
              <a:defRPr sz="2800" cap="none" baseline="0">
                <a:solidFill>
                  <a:schemeClr val="tx2"/>
                </a:solidFill>
                <a:latin typeface="+mj-lt"/>
              </a:defRPr>
            </a:lvl2pPr>
            <a:lvl3pPr marL="0" indent="0">
              <a:spcBef>
                <a:spcPts val="0"/>
              </a:spcBef>
              <a:buFont typeface="Arial" panose="020B0604020202020204" pitchFamily="34" charset="0"/>
              <a:buNone/>
              <a:defRPr sz="2800" cap="none" baseline="0">
                <a:solidFill>
                  <a:schemeClr val="tx2"/>
                </a:solidFill>
                <a:latin typeface="+mj-lt"/>
              </a:defRPr>
            </a:lvl3pPr>
            <a:lvl4pPr marL="0" indent="0">
              <a:spcBef>
                <a:spcPts val="0"/>
              </a:spcBef>
              <a:buNone/>
              <a:defRPr sz="2800" cap="none" baseline="0">
                <a:solidFill>
                  <a:schemeClr val="tx2"/>
                </a:solidFill>
                <a:latin typeface="+mj-lt"/>
              </a:defRPr>
            </a:lvl4pPr>
            <a:lvl5pPr marL="0" indent="0">
              <a:spcBef>
                <a:spcPts val="0"/>
              </a:spcBef>
              <a:buNone/>
              <a:defRPr sz="2800" cap="none" baseline="0">
                <a:solidFill>
                  <a:schemeClr val="tx2"/>
                </a:solidFill>
                <a:latin typeface="+mj-lt"/>
              </a:defRPr>
            </a:lvl5pPr>
            <a:lvl6pPr marL="0" indent="0">
              <a:spcBef>
                <a:spcPts val="0"/>
              </a:spcBef>
              <a:buNone/>
              <a:defRPr sz="2800" cap="none" baseline="0">
                <a:solidFill>
                  <a:schemeClr val="tx2"/>
                </a:solidFill>
                <a:latin typeface="+mj-lt"/>
              </a:defRPr>
            </a:lvl6pPr>
            <a:lvl7pPr marL="0" indent="0">
              <a:spcBef>
                <a:spcPts val="0"/>
              </a:spcBef>
              <a:buNone/>
              <a:defRPr sz="2800" cap="none" baseline="0">
                <a:solidFill>
                  <a:schemeClr val="tx2"/>
                </a:solidFill>
                <a:latin typeface="+mj-lt"/>
              </a:defRPr>
            </a:lvl7pPr>
            <a:lvl8pPr marL="0" indent="0">
              <a:spcBef>
                <a:spcPts val="0"/>
              </a:spcBef>
              <a:buNone/>
              <a:defRPr sz="2800" cap="none" baseline="0">
                <a:solidFill>
                  <a:schemeClr val="tx2"/>
                </a:solidFill>
                <a:latin typeface="+mj-lt"/>
              </a:defRPr>
            </a:lvl8pPr>
            <a:lvl9pPr marL="0" indent="0">
              <a:spcBef>
                <a:spcPts val="0"/>
              </a:spcBef>
              <a:buNone/>
              <a:defRPr sz="2800" cap="none" baseline="0">
                <a:solidFill>
                  <a:schemeClr val="tx2"/>
                </a:solidFill>
                <a:latin typeface="+mj-lt"/>
              </a:defRPr>
            </a:lvl9pPr>
          </a:lstStyle>
          <a:p>
            <a:pPr lvl="0"/>
            <a:r>
              <a:rPr lang="en-GB" noProof="0"/>
              <a:t>Subtitle</a:t>
            </a:r>
          </a:p>
        </p:txBody>
      </p:sp>
      <p:sp>
        <p:nvSpPr>
          <p:cNvPr id="3" name="Content Placeholder 2">
            <a:extLst>
              <a:ext uri="{FF2B5EF4-FFF2-40B4-BE49-F238E27FC236}">
                <a16:creationId xmlns:a16="http://schemas.microsoft.com/office/drawing/2014/main" id="{A840EAF2-DF5C-4D87-ACFF-1AEAA4B2107F}"/>
              </a:ext>
            </a:extLst>
          </p:cNvPr>
          <p:cNvSpPr>
            <a:spLocks noGrp="1"/>
          </p:cNvSpPr>
          <p:nvPr>
            <p:ph sz="quarter" idx="14" hasCustomPrompt="1"/>
          </p:nvPr>
        </p:nvSpPr>
        <p:spPr>
          <a:xfrm>
            <a:off x="1127448" y="1412776"/>
            <a:ext cx="4968552" cy="4717194"/>
          </a:xfrm>
        </p:spPr>
        <p:txBody>
          <a:bodyPr/>
          <a:lstStyle>
            <a:lvl1pPr rtl="0">
              <a:defRPr/>
            </a:lvl1pPr>
            <a:lvl5pPr>
              <a:defRPr/>
            </a:lvl5pPr>
            <a:lvl6pPr>
              <a:defRPr/>
            </a:lvl6pPr>
            <a:lvl7pPr>
              <a:defRPr/>
            </a:lvl7pPr>
            <a:lvl8pPr>
              <a:defRPr/>
            </a:lvl8pPr>
            <a:lvl9pPr>
              <a:defRPr/>
            </a:lvl9pPr>
          </a:lstStyle>
          <a:p>
            <a:pPr lvl="0"/>
            <a:r>
              <a:rPr lang="en-GB" noProof="0"/>
              <a:t>Click to add content</a:t>
            </a:r>
          </a:p>
        </p:txBody>
      </p:sp>
      <p:sp>
        <p:nvSpPr>
          <p:cNvPr id="12" name="Content Placeholder 2">
            <a:extLst>
              <a:ext uri="{FF2B5EF4-FFF2-40B4-BE49-F238E27FC236}">
                <a16:creationId xmlns:a16="http://schemas.microsoft.com/office/drawing/2014/main" id="{EEA1A704-6136-4F2F-9E45-547AAA8E3359}"/>
              </a:ext>
            </a:extLst>
          </p:cNvPr>
          <p:cNvSpPr>
            <a:spLocks noGrp="1"/>
          </p:cNvSpPr>
          <p:nvPr>
            <p:ph sz="quarter" idx="18" hasCustomPrompt="1"/>
          </p:nvPr>
        </p:nvSpPr>
        <p:spPr>
          <a:xfrm>
            <a:off x="6492044" y="1412776"/>
            <a:ext cx="4968552" cy="4717194"/>
          </a:xfrm>
        </p:spPr>
        <p:txBody>
          <a:bodyPr/>
          <a:lstStyle>
            <a:lvl1pPr rtl="0">
              <a:defRPr/>
            </a:lvl1pPr>
            <a:lvl5pPr>
              <a:defRPr/>
            </a:lvl5pPr>
            <a:lvl6pPr>
              <a:defRPr/>
            </a:lvl6pPr>
            <a:lvl7pPr>
              <a:defRPr/>
            </a:lvl7pPr>
            <a:lvl8pPr>
              <a:defRPr/>
            </a:lvl8pPr>
            <a:lvl9pPr>
              <a:defRPr/>
            </a:lvl9pPr>
          </a:lstStyle>
          <a:p>
            <a:pPr lvl="0"/>
            <a:r>
              <a:rPr lang="en-GB" noProof="0"/>
              <a:t>Click to add content</a:t>
            </a:r>
          </a:p>
        </p:txBody>
      </p:sp>
      <p:sp>
        <p:nvSpPr>
          <p:cNvPr id="11" name="Title 10">
            <a:extLst>
              <a:ext uri="{FF2B5EF4-FFF2-40B4-BE49-F238E27FC236}">
                <a16:creationId xmlns:a16="http://schemas.microsoft.com/office/drawing/2014/main" id="{11DE5891-067C-4F1F-9E6A-5BDD1D5B03A4}"/>
              </a:ext>
            </a:extLst>
          </p:cNvPr>
          <p:cNvSpPr>
            <a:spLocks noGrp="1"/>
          </p:cNvSpPr>
          <p:nvPr>
            <p:ph type="title" hasCustomPrompt="1"/>
          </p:nvPr>
        </p:nvSpPr>
        <p:spPr/>
        <p:txBody>
          <a:bodyPr vert="horz"/>
          <a:lstStyle>
            <a:lvl1pPr rtl="0">
              <a:defRPr/>
            </a:lvl1pPr>
          </a:lstStyle>
          <a:p>
            <a:r>
              <a:rPr lang="en-GB" noProof="0"/>
              <a:t>Slide title</a:t>
            </a:r>
          </a:p>
        </p:txBody>
      </p:sp>
      <p:sp>
        <p:nvSpPr>
          <p:cNvPr id="15" name="Date Placeholder 14">
            <a:extLst>
              <a:ext uri="{FF2B5EF4-FFF2-40B4-BE49-F238E27FC236}">
                <a16:creationId xmlns:a16="http://schemas.microsoft.com/office/drawing/2014/main" id="{72ECCC80-76B1-4F9A-ADBA-87D7A499845D}"/>
              </a:ext>
            </a:extLst>
          </p:cNvPr>
          <p:cNvSpPr>
            <a:spLocks noGrp="1"/>
          </p:cNvSpPr>
          <p:nvPr>
            <p:ph type="dt" sz="half" idx="19"/>
          </p:nvPr>
        </p:nvSpPr>
        <p:spPr/>
        <p:txBody>
          <a:bodyPr/>
          <a:lstStyle>
            <a:lvl1pPr rtl="0">
              <a:defRPr/>
            </a:lvl1pPr>
          </a:lstStyle>
          <a:p>
            <a:endParaRPr lang="en-GB" noProof="0"/>
          </a:p>
        </p:txBody>
      </p:sp>
      <p:sp>
        <p:nvSpPr>
          <p:cNvPr id="16" name="Footer Placeholder 15">
            <a:extLst>
              <a:ext uri="{FF2B5EF4-FFF2-40B4-BE49-F238E27FC236}">
                <a16:creationId xmlns:a16="http://schemas.microsoft.com/office/drawing/2014/main" id="{A17C1AD8-5FFF-4F42-8DED-2D4183A43036}"/>
              </a:ext>
            </a:extLst>
          </p:cNvPr>
          <p:cNvSpPr>
            <a:spLocks noGrp="1"/>
          </p:cNvSpPr>
          <p:nvPr>
            <p:ph type="ftr" sz="quarter" idx="20"/>
          </p:nvPr>
        </p:nvSpPr>
        <p:spPr/>
        <p:txBody>
          <a:bodyPr/>
          <a:lstStyle>
            <a:lvl1pPr rtl="0">
              <a:defRPr/>
            </a:lvl1pPr>
          </a:lstStyle>
          <a:p>
            <a:r>
              <a:rPr lang="en-GB" noProof="0"/>
              <a:t>Title of presentation</a:t>
            </a:r>
          </a:p>
        </p:txBody>
      </p:sp>
      <p:sp>
        <p:nvSpPr>
          <p:cNvPr id="17" name="Slide Number Placeholder 16">
            <a:extLst>
              <a:ext uri="{FF2B5EF4-FFF2-40B4-BE49-F238E27FC236}">
                <a16:creationId xmlns:a16="http://schemas.microsoft.com/office/drawing/2014/main" id="{FA51E7EE-416D-4DDE-BDAB-4D6CC0CBA9E6}"/>
              </a:ext>
            </a:extLst>
          </p:cNvPr>
          <p:cNvSpPr>
            <a:spLocks noGrp="1"/>
          </p:cNvSpPr>
          <p:nvPr>
            <p:ph type="sldNum" sz="quarter" idx="21"/>
          </p:nvPr>
        </p:nvSpPr>
        <p:spPr/>
        <p:txBody>
          <a:bodyPr/>
          <a:lstStyle>
            <a:lvl1pPr rtl="0">
              <a:defRPr/>
            </a:lvl1pPr>
          </a:lstStyle>
          <a:p>
            <a:fld id="{9B762322-799B-4137-A4A6-46825672F203}" type="slidenum">
              <a:rPr lang="en-GB" noProof="0" smtClean="0"/>
              <a:pPr/>
              <a:t>‹#›</a:t>
            </a:fld>
            <a:endParaRPr lang="en-GB" noProof="0"/>
          </a:p>
        </p:txBody>
      </p:sp>
    </p:spTree>
    <p:extLst>
      <p:ext uri="{BB962C8B-B14F-4D97-AF65-F5344CB8AC3E}">
        <p14:creationId xmlns:p14="http://schemas.microsoft.com/office/powerpoint/2010/main" val="2072496309"/>
      </p:ext>
    </p:extLst>
  </p:cSld>
  <p:clrMapOvr>
    <a:masterClrMapping/>
  </p:clrMapOvr>
  <p:extLst>
    <p:ext uri="{DCECCB84-F9BA-43D5-87BE-67443E8EF086}">
      <p15:sldGuideLst xmlns:p15="http://schemas.microsoft.com/office/powerpoint/2012/main">
        <p15:guide id="1" pos="3840">
          <p15:clr>
            <a:srgbClr val="9FCC3B"/>
          </p15:clr>
        </p15:guide>
        <p15:guide id="2" pos="4089">
          <p15:clr>
            <a:srgbClr val="9FCC3B"/>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B6E2DEF-C892-4A8E-A274-7E93AA04EC1F}"/>
              </a:ext>
            </a:extLst>
          </p:cNvPr>
          <p:cNvGraphicFramePr>
            <a:graphicFrameLocks noChangeAspect="1"/>
          </p:cNvGraphicFramePr>
          <p:nvPr userDrawn="1">
            <p:custDataLst>
              <p:tags r:id="rId2"/>
            </p:custDataLst>
            <p:extLst>
              <p:ext uri="{D42A27DB-BD31-4B8C-83A1-F6EECF244321}">
                <p14:modId xmlns:p14="http://schemas.microsoft.com/office/powerpoint/2010/main" val="557066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07" name="think-cell Slide" r:id="rId4" imgW="408" imgH="408" progId="TCLayout.ActiveDocument.1">
                  <p:embed/>
                </p:oleObj>
              </mc:Choice>
              <mc:Fallback>
                <p:oleObj name="think-cell Slide" r:id="rId4" imgW="408" imgH="408" progId="TCLayout.ActiveDocument.1">
                  <p:embed/>
                  <p:pic>
                    <p:nvPicPr>
                      <p:cNvPr id="7" name="Object 6" hidden="1">
                        <a:extLst>
                          <a:ext uri="{FF2B5EF4-FFF2-40B4-BE49-F238E27FC236}">
                            <a16:creationId xmlns:a16="http://schemas.microsoft.com/office/drawing/2014/main" id="{FB6E2DEF-C892-4A8E-A274-7E93AA04EC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ext Placeholder 3">
            <a:extLst>
              <a:ext uri="{FF2B5EF4-FFF2-40B4-BE49-F238E27FC236}">
                <a16:creationId xmlns:a16="http://schemas.microsoft.com/office/drawing/2014/main" id="{2AD3176D-9D08-4FAB-8B72-07341B3F1070}"/>
              </a:ext>
            </a:extLst>
          </p:cNvPr>
          <p:cNvSpPr>
            <a:spLocks noGrp="1"/>
          </p:cNvSpPr>
          <p:nvPr>
            <p:ph type="body" sz="quarter" idx="13" hasCustomPrompt="1"/>
          </p:nvPr>
        </p:nvSpPr>
        <p:spPr>
          <a:xfrm>
            <a:off x="1127448" y="692736"/>
            <a:ext cx="10333039" cy="360000"/>
          </a:xfrm>
        </p:spPr>
        <p:txBody>
          <a:bodyPr/>
          <a:lstStyle>
            <a:lvl1pPr marL="0" indent="0" rtl="0">
              <a:spcBef>
                <a:spcPts val="0"/>
              </a:spcBef>
              <a:buFont typeface="Arial" panose="020B0604020202020204" pitchFamily="34" charset="0"/>
              <a:buNone/>
              <a:defRPr sz="2800" cap="none" baseline="0">
                <a:solidFill>
                  <a:schemeClr val="tx2"/>
                </a:solidFill>
                <a:latin typeface="+mj-lt"/>
              </a:defRPr>
            </a:lvl1pPr>
            <a:lvl2pPr marL="0" indent="0">
              <a:spcBef>
                <a:spcPts val="0"/>
              </a:spcBef>
              <a:buFont typeface="Arial" panose="020B0604020202020204" pitchFamily="34" charset="0"/>
              <a:buNone/>
              <a:defRPr sz="2800" cap="none" baseline="0">
                <a:solidFill>
                  <a:schemeClr val="tx2"/>
                </a:solidFill>
                <a:latin typeface="+mj-lt"/>
              </a:defRPr>
            </a:lvl2pPr>
            <a:lvl3pPr marL="0" indent="0">
              <a:spcBef>
                <a:spcPts val="0"/>
              </a:spcBef>
              <a:buFont typeface="Arial" panose="020B0604020202020204" pitchFamily="34" charset="0"/>
              <a:buNone/>
              <a:defRPr sz="2800" cap="none" baseline="0">
                <a:solidFill>
                  <a:schemeClr val="tx2"/>
                </a:solidFill>
                <a:latin typeface="+mj-lt"/>
              </a:defRPr>
            </a:lvl3pPr>
            <a:lvl4pPr marL="0" indent="0">
              <a:spcBef>
                <a:spcPts val="0"/>
              </a:spcBef>
              <a:buNone/>
              <a:defRPr sz="2800" cap="none" baseline="0">
                <a:solidFill>
                  <a:schemeClr val="tx2"/>
                </a:solidFill>
                <a:latin typeface="+mj-lt"/>
              </a:defRPr>
            </a:lvl4pPr>
            <a:lvl5pPr marL="0" indent="0">
              <a:spcBef>
                <a:spcPts val="0"/>
              </a:spcBef>
              <a:buNone/>
              <a:defRPr sz="2800" cap="none" baseline="0">
                <a:solidFill>
                  <a:schemeClr val="tx2"/>
                </a:solidFill>
                <a:latin typeface="+mj-lt"/>
              </a:defRPr>
            </a:lvl5pPr>
            <a:lvl6pPr marL="0" indent="0">
              <a:spcBef>
                <a:spcPts val="0"/>
              </a:spcBef>
              <a:buNone/>
              <a:defRPr sz="2800" cap="none" baseline="0">
                <a:solidFill>
                  <a:schemeClr val="tx2"/>
                </a:solidFill>
                <a:latin typeface="+mj-lt"/>
              </a:defRPr>
            </a:lvl6pPr>
            <a:lvl7pPr marL="0" indent="0">
              <a:spcBef>
                <a:spcPts val="0"/>
              </a:spcBef>
              <a:buNone/>
              <a:defRPr sz="2800" cap="none" baseline="0">
                <a:solidFill>
                  <a:schemeClr val="tx2"/>
                </a:solidFill>
                <a:latin typeface="+mj-lt"/>
              </a:defRPr>
            </a:lvl7pPr>
            <a:lvl8pPr marL="0" indent="0">
              <a:spcBef>
                <a:spcPts val="0"/>
              </a:spcBef>
              <a:buNone/>
              <a:defRPr sz="2800" cap="none" baseline="0">
                <a:solidFill>
                  <a:schemeClr val="tx2"/>
                </a:solidFill>
                <a:latin typeface="+mj-lt"/>
              </a:defRPr>
            </a:lvl8pPr>
            <a:lvl9pPr marL="0" indent="0">
              <a:spcBef>
                <a:spcPts val="0"/>
              </a:spcBef>
              <a:buNone/>
              <a:defRPr sz="2800" cap="none" baseline="0">
                <a:solidFill>
                  <a:schemeClr val="tx2"/>
                </a:solidFill>
                <a:latin typeface="+mj-lt"/>
              </a:defRPr>
            </a:lvl9pPr>
          </a:lstStyle>
          <a:p>
            <a:pPr lvl="0"/>
            <a:r>
              <a:rPr lang="en-GB"/>
              <a:t>Subtitle</a:t>
            </a:r>
          </a:p>
        </p:txBody>
      </p:sp>
      <p:sp>
        <p:nvSpPr>
          <p:cNvPr id="6" name="Title 5">
            <a:extLst>
              <a:ext uri="{FF2B5EF4-FFF2-40B4-BE49-F238E27FC236}">
                <a16:creationId xmlns:a16="http://schemas.microsoft.com/office/drawing/2014/main" id="{0F7AD9D4-93B8-48CD-8E11-1262D8E63B7D}"/>
              </a:ext>
            </a:extLst>
          </p:cNvPr>
          <p:cNvSpPr>
            <a:spLocks noGrp="1"/>
          </p:cNvSpPr>
          <p:nvPr>
            <p:ph type="title" hasCustomPrompt="1"/>
          </p:nvPr>
        </p:nvSpPr>
        <p:spPr/>
        <p:txBody>
          <a:bodyPr vert="horz"/>
          <a:lstStyle>
            <a:lvl1pPr rtl="0">
              <a:defRPr/>
            </a:lvl1pPr>
          </a:lstStyle>
          <a:p>
            <a:r>
              <a:rPr lang="en-GB"/>
              <a:t>Slide title</a:t>
            </a:r>
          </a:p>
        </p:txBody>
      </p:sp>
      <p:sp>
        <p:nvSpPr>
          <p:cNvPr id="12" name="Content Placeholder 2">
            <a:extLst>
              <a:ext uri="{FF2B5EF4-FFF2-40B4-BE49-F238E27FC236}">
                <a16:creationId xmlns:a16="http://schemas.microsoft.com/office/drawing/2014/main" id="{FD1C3357-DCF4-4B3C-9C83-629542911D4C}"/>
              </a:ext>
            </a:extLst>
          </p:cNvPr>
          <p:cNvSpPr>
            <a:spLocks noGrp="1"/>
          </p:cNvSpPr>
          <p:nvPr>
            <p:ph sz="quarter" idx="17" hasCustomPrompt="1"/>
          </p:nvPr>
        </p:nvSpPr>
        <p:spPr>
          <a:xfrm>
            <a:off x="1127448" y="1412776"/>
            <a:ext cx="3204840" cy="4717194"/>
          </a:xfrm>
        </p:spPr>
        <p:txBody>
          <a:bodyPr/>
          <a:lstStyle>
            <a:lvl1pPr rtl="0">
              <a:defRPr/>
            </a:lvl1pPr>
            <a:lvl5pPr>
              <a:defRPr/>
            </a:lvl5pPr>
            <a:lvl6pPr>
              <a:defRPr/>
            </a:lvl6pPr>
            <a:lvl7pPr>
              <a:defRPr/>
            </a:lvl7pPr>
            <a:lvl8pPr>
              <a:defRPr/>
            </a:lvl8pPr>
            <a:lvl9pPr>
              <a:defRPr/>
            </a:lvl9pPr>
          </a:lstStyle>
          <a:p>
            <a:pPr lvl="0"/>
            <a:r>
              <a:rPr lang="en-GB"/>
              <a:t>Click to add content</a:t>
            </a:r>
          </a:p>
        </p:txBody>
      </p:sp>
      <p:sp>
        <p:nvSpPr>
          <p:cNvPr id="14" name="Content Placeholder 2">
            <a:extLst>
              <a:ext uri="{FF2B5EF4-FFF2-40B4-BE49-F238E27FC236}">
                <a16:creationId xmlns:a16="http://schemas.microsoft.com/office/drawing/2014/main" id="{38A4E41E-EF18-4B2B-9268-FFA21CAF9049}"/>
              </a:ext>
            </a:extLst>
          </p:cNvPr>
          <p:cNvSpPr>
            <a:spLocks noGrp="1"/>
          </p:cNvSpPr>
          <p:nvPr>
            <p:ph sz="quarter" idx="18" hasCustomPrompt="1"/>
          </p:nvPr>
        </p:nvSpPr>
        <p:spPr>
          <a:xfrm>
            <a:off x="4691844" y="1412776"/>
            <a:ext cx="3204840" cy="4717194"/>
          </a:xfrm>
        </p:spPr>
        <p:txBody>
          <a:bodyPr/>
          <a:lstStyle>
            <a:lvl1pPr rtl="0">
              <a:defRPr/>
            </a:lvl1pPr>
            <a:lvl5pPr>
              <a:defRPr/>
            </a:lvl5pPr>
            <a:lvl6pPr>
              <a:defRPr/>
            </a:lvl6pPr>
            <a:lvl7pPr>
              <a:defRPr/>
            </a:lvl7pPr>
            <a:lvl8pPr>
              <a:defRPr/>
            </a:lvl8pPr>
            <a:lvl9pPr>
              <a:defRPr/>
            </a:lvl9pPr>
          </a:lstStyle>
          <a:p>
            <a:pPr lvl="0"/>
            <a:r>
              <a:rPr lang="en-GB"/>
              <a:t>Click to add content</a:t>
            </a:r>
          </a:p>
        </p:txBody>
      </p:sp>
      <p:sp>
        <p:nvSpPr>
          <p:cNvPr id="15" name="Content Placeholder 2">
            <a:extLst>
              <a:ext uri="{FF2B5EF4-FFF2-40B4-BE49-F238E27FC236}">
                <a16:creationId xmlns:a16="http://schemas.microsoft.com/office/drawing/2014/main" id="{7A0306AA-F37C-4540-A3CD-101A21EDCF70}"/>
              </a:ext>
            </a:extLst>
          </p:cNvPr>
          <p:cNvSpPr>
            <a:spLocks noGrp="1"/>
          </p:cNvSpPr>
          <p:nvPr>
            <p:ph sz="quarter" idx="19" hasCustomPrompt="1"/>
          </p:nvPr>
        </p:nvSpPr>
        <p:spPr>
          <a:xfrm>
            <a:off x="8256240" y="1412776"/>
            <a:ext cx="3204840" cy="4717194"/>
          </a:xfrm>
        </p:spPr>
        <p:txBody>
          <a:bodyPr/>
          <a:lstStyle>
            <a:lvl1pPr rtl="0">
              <a:defRPr/>
            </a:lvl1pPr>
            <a:lvl5pPr>
              <a:defRPr/>
            </a:lvl5pPr>
            <a:lvl6pPr>
              <a:defRPr/>
            </a:lvl6pPr>
            <a:lvl7pPr>
              <a:defRPr/>
            </a:lvl7pPr>
            <a:lvl8pPr>
              <a:defRPr/>
            </a:lvl8pPr>
            <a:lvl9pPr>
              <a:defRPr/>
            </a:lvl9pPr>
          </a:lstStyle>
          <a:p>
            <a:pPr lvl="0"/>
            <a:r>
              <a:rPr lang="en-GB"/>
              <a:t>Click to add content</a:t>
            </a:r>
          </a:p>
        </p:txBody>
      </p:sp>
      <p:sp>
        <p:nvSpPr>
          <p:cNvPr id="10" name="Date Placeholder 9">
            <a:extLst>
              <a:ext uri="{FF2B5EF4-FFF2-40B4-BE49-F238E27FC236}">
                <a16:creationId xmlns:a16="http://schemas.microsoft.com/office/drawing/2014/main" id="{5FFE5C44-787E-4E4B-B68A-3E1A1D4621BD}"/>
              </a:ext>
            </a:extLst>
          </p:cNvPr>
          <p:cNvSpPr>
            <a:spLocks noGrp="1"/>
          </p:cNvSpPr>
          <p:nvPr>
            <p:ph type="dt" sz="half" idx="20"/>
          </p:nvPr>
        </p:nvSpPr>
        <p:spPr/>
        <p:txBody>
          <a:bodyPr/>
          <a:lstStyle>
            <a:lvl1pPr rtl="0">
              <a:defRPr/>
            </a:lvl1pPr>
          </a:lstStyle>
          <a:p>
            <a:endParaRPr lang="en-GB"/>
          </a:p>
        </p:txBody>
      </p:sp>
      <p:sp>
        <p:nvSpPr>
          <p:cNvPr id="11" name="Footer Placeholder 10">
            <a:extLst>
              <a:ext uri="{FF2B5EF4-FFF2-40B4-BE49-F238E27FC236}">
                <a16:creationId xmlns:a16="http://schemas.microsoft.com/office/drawing/2014/main" id="{DD0FCB80-4FCF-4E83-8E9A-3C1BF53D821B}"/>
              </a:ext>
            </a:extLst>
          </p:cNvPr>
          <p:cNvSpPr>
            <a:spLocks noGrp="1"/>
          </p:cNvSpPr>
          <p:nvPr>
            <p:ph type="ftr" sz="quarter" idx="21"/>
          </p:nvPr>
        </p:nvSpPr>
        <p:spPr/>
        <p:txBody>
          <a:bodyPr/>
          <a:lstStyle>
            <a:lvl1pPr rtl="0">
              <a:defRPr/>
            </a:lvl1pPr>
          </a:lstStyle>
          <a:p>
            <a:r>
              <a:rPr lang="en-GB"/>
              <a:t>Title of presentation</a:t>
            </a:r>
          </a:p>
        </p:txBody>
      </p:sp>
      <p:sp>
        <p:nvSpPr>
          <p:cNvPr id="16" name="Slide Number Placeholder 15">
            <a:extLst>
              <a:ext uri="{FF2B5EF4-FFF2-40B4-BE49-F238E27FC236}">
                <a16:creationId xmlns:a16="http://schemas.microsoft.com/office/drawing/2014/main" id="{30F97555-9C13-4460-AE2B-BAB3491B73B9}"/>
              </a:ext>
            </a:extLst>
          </p:cNvPr>
          <p:cNvSpPr>
            <a:spLocks noGrp="1"/>
          </p:cNvSpPr>
          <p:nvPr>
            <p:ph type="sldNum" sz="quarter" idx="22"/>
          </p:nvPr>
        </p:nvSpPr>
        <p:spPr/>
        <p:txBody>
          <a:bodyPr/>
          <a:lstStyle>
            <a:lvl1pPr rtl="0">
              <a:defRPr/>
            </a:lvl1pPr>
          </a:lstStyle>
          <a:p>
            <a:fld id="{9B762322-799B-4137-A4A6-46825672F203}" type="slidenum">
              <a:rPr lang="en-GB" smtClean="0"/>
              <a:pPr/>
              <a:t>‹#›</a:t>
            </a:fld>
            <a:endParaRPr lang="en-GB"/>
          </a:p>
        </p:txBody>
      </p:sp>
    </p:spTree>
    <p:extLst>
      <p:ext uri="{BB962C8B-B14F-4D97-AF65-F5344CB8AC3E}">
        <p14:creationId xmlns:p14="http://schemas.microsoft.com/office/powerpoint/2010/main" val="649739778"/>
      </p:ext>
    </p:extLst>
  </p:cSld>
  <p:clrMapOvr>
    <a:masterClrMapping/>
  </p:clrMapOvr>
  <p:extLst>
    <p:ext uri="{DCECCB84-F9BA-43D5-87BE-67443E8EF086}">
      <p15:sldGuideLst xmlns:p15="http://schemas.microsoft.com/office/powerpoint/2012/main">
        <p15:guide id="1" pos="2729">
          <p15:clr>
            <a:srgbClr val="9FCC3B"/>
          </p15:clr>
        </p15:guide>
        <p15:guide id="2" pos="2955">
          <p15:clr>
            <a:srgbClr val="9FCC3B"/>
          </p15:clr>
        </p15:guide>
        <p15:guide id="3" pos="4974">
          <p15:clr>
            <a:srgbClr val="9FCC3B"/>
          </p15:clr>
        </p15:guide>
        <p15:guide id="4" pos="5201">
          <p15:clr>
            <a:srgbClr val="9FCC3B"/>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4785487-E439-4745-8F56-A59E857D91E8}"/>
              </a:ext>
            </a:extLst>
          </p:cNvPr>
          <p:cNvGraphicFramePr>
            <a:graphicFrameLocks noChangeAspect="1"/>
          </p:cNvGraphicFramePr>
          <p:nvPr userDrawn="1">
            <p:custDataLst>
              <p:tags r:id="rId2"/>
            </p:custDataLst>
            <p:extLst>
              <p:ext uri="{D42A27DB-BD31-4B8C-83A1-F6EECF244321}">
                <p14:modId xmlns:p14="http://schemas.microsoft.com/office/powerpoint/2010/main" val="1406198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31" name="think-cell Slide" r:id="rId4" imgW="408" imgH="408" progId="TCLayout.ActiveDocument.1">
                  <p:embed/>
                </p:oleObj>
              </mc:Choice>
              <mc:Fallback>
                <p:oleObj name="think-cell Slide" r:id="rId4" imgW="408" imgH="408" progId="TCLayout.ActiveDocument.1">
                  <p:embed/>
                  <p:pic>
                    <p:nvPicPr>
                      <p:cNvPr id="11" name="Object 10" hidden="1">
                        <a:extLst>
                          <a:ext uri="{FF2B5EF4-FFF2-40B4-BE49-F238E27FC236}">
                            <a16:creationId xmlns:a16="http://schemas.microsoft.com/office/drawing/2014/main" id="{94785487-E439-4745-8F56-A59E857D91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7" name="Rectangle 66">
            <a:extLst>
              <a:ext uri="{FF2B5EF4-FFF2-40B4-BE49-F238E27FC236}">
                <a16:creationId xmlns:a16="http://schemas.microsoft.com/office/drawing/2014/main" id="{34F496E3-E95C-4199-94ED-7918E672B7AD}"/>
              </a:ext>
            </a:extLst>
          </p:cNvPr>
          <p:cNvSpPr/>
          <p:nvPr userDrawn="1"/>
        </p:nvSpPr>
        <p:spPr>
          <a:xfrm>
            <a:off x="2739" y="3392996"/>
            <a:ext cx="12189261" cy="273634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Title 8">
            <a:extLst>
              <a:ext uri="{FF2B5EF4-FFF2-40B4-BE49-F238E27FC236}">
                <a16:creationId xmlns:a16="http://schemas.microsoft.com/office/drawing/2014/main" id="{0A4F5BD6-A79D-4ED4-A164-8BBEC4DE9A5B}"/>
              </a:ext>
            </a:extLst>
          </p:cNvPr>
          <p:cNvSpPr>
            <a:spLocks noGrp="1"/>
          </p:cNvSpPr>
          <p:nvPr>
            <p:ph type="title" hasCustomPrompt="1"/>
          </p:nvPr>
        </p:nvSpPr>
        <p:spPr>
          <a:xfrm>
            <a:off x="1128596" y="2924944"/>
            <a:ext cx="10332000" cy="2016224"/>
          </a:xfrm>
        </p:spPr>
        <p:txBody>
          <a:bodyPr vert="horz"/>
          <a:lstStyle>
            <a:lvl1pPr rtl="0">
              <a:lnSpc>
                <a:spcPct val="90000"/>
              </a:lnSpc>
              <a:defRPr sz="6600" spc="0" baseline="0">
                <a:latin typeface="+mn-lt"/>
              </a:defRPr>
            </a:lvl1pPr>
          </a:lstStyle>
          <a:p>
            <a:r>
              <a:rPr lang="en-GB"/>
              <a:t>SECTION TITLE</a:t>
            </a:r>
          </a:p>
        </p:txBody>
      </p:sp>
      <p:cxnSp>
        <p:nvCxnSpPr>
          <p:cNvPr id="69" name="Straight Connector 68">
            <a:extLst>
              <a:ext uri="{FF2B5EF4-FFF2-40B4-BE49-F238E27FC236}">
                <a16:creationId xmlns:a16="http://schemas.microsoft.com/office/drawing/2014/main" id="{5C234F93-26F5-4D10-B818-1D01E1BEC763}"/>
              </a:ext>
            </a:extLst>
          </p:cNvPr>
          <p:cNvCxnSpPr>
            <a:cxnSpLocks/>
          </p:cNvCxnSpPr>
          <p:nvPr userDrawn="1"/>
        </p:nvCxnSpPr>
        <p:spPr>
          <a:xfrm>
            <a:off x="0" y="2636912"/>
            <a:ext cx="4068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4" name="Text Placeholder 73">
            <a:extLst>
              <a:ext uri="{FF2B5EF4-FFF2-40B4-BE49-F238E27FC236}">
                <a16:creationId xmlns:a16="http://schemas.microsoft.com/office/drawing/2014/main" id="{7F4E60E5-EBCA-4A3D-BB73-EEC47CC1E2A5}"/>
              </a:ext>
            </a:extLst>
          </p:cNvPr>
          <p:cNvSpPr>
            <a:spLocks noGrp="1"/>
          </p:cNvSpPr>
          <p:nvPr>
            <p:ph type="body" sz="quarter" idx="10" hasCustomPrompt="1"/>
          </p:nvPr>
        </p:nvSpPr>
        <p:spPr>
          <a:xfrm>
            <a:off x="1055440" y="1484784"/>
            <a:ext cx="1584325" cy="1187450"/>
          </a:xfrm>
        </p:spPr>
        <p:txBody>
          <a:bodyPr wrap="none" anchor="b"/>
          <a:lstStyle>
            <a:lvl1pPr marL="0" algn="l" defTabSz="914400" rtl="0" eaLnBrk="1" latinLnBrk="0" hangingPunct="1">
              <a:spcBef>
                <a:spcPts val="0"/>
              </a:spcBef>
              <a:defRPr lang="pl-PL" sz="16600" kern="1200" cap="none" baseline="0" dirty="0">
                <a:solidFill>
                  <a:schemeClr val="bg2"/>
                </a:solidFill>
                <a:latin typeface="MetaSerifPro-Medium" panose="02050603040305020204" pitchFamily="18" charset="0"/>
                <a:ea typeface="+mn-ea"/>
                <a:cs typeface="MetaSerifPro-Medium" panose="02050603040305020204" pitchFamily="18" charset="0"/>
              </a:defRPr>
            </a:lvl1pPr>
            <a:lvl2pPr marL="0" indent="0" algn="l">
              <a:spcBef>
                <a:spcPts val="0"/>
              </a:spcBef>
              <a:defRPr sz="16600">
                <a:solidFill>
                  <a:schemeClr val="bg2"/>
                </a:solidFill>
                <a:latin typeface="MetaSerifPro-Medium" panose="02050603040305020204" pitchFamily="18" charset="0"/>
              </a:defRPr>
            </a:lvl2pPr>
            <a:lvl3pPr marL="0" indent="0" algn="l">
              <a:spcBef>
                <a:spcPts val="0"/>
              </a:spcBef>
              <a:defRPr sz="16600">
                <a:solidFill>
                  <a:schemeClr val="bg2"/>
                </a:solidFill>
                <a:latin typeface="MetaSerifPro-Medium" panose="02050603040305020204" pitchFamily="18" charset="0"/>
              </a:defRPr>
            </a:lvl3pPr>
            <a:lvl4pPr marL="0" indent="0" algn="l">
              <a:spcBef>
                <a:spcPts val="0"/>
              </a:spcBef>
              <a:buNone/>
              <a:defRPr sz="16600">
                <a:solidFill>
                  <a:schemeClr val="bg2"/>
                </a:solidFill>
                <a:latin typeface="MetaSerifPro-Medium" panose="02050603040305020204" pitchFamily="18" charset="0"/>
              </a:defRPr>
            </a:lvl4pPr>
            <a:lvl5pPr marL="0" indent="0" algn="l">
              <a:spcBef>
                <a:spcPts val="0"/>
              </a:spcBef>
              <a:defRPr sz="16600">
                <a:solidFill>
                  <a:schemeClr val="bg2"/>
                </a:solidFill>
                <a:latin typeface="MetaSerifPro-Medium" panose="02050603040305020204" pitchFamily="18" charset="0"/>
              </a:defRPr>
            </a:lvl5pPr>
            <a:lvl6pPr marL="0" indent="0" algn="l">
              <a:spcBef>
                <a:spcPts val="0"/>
              </a:spcBef>
              <a:defRPr sz="16600">
                <a:solidFill>
                  <a:schemeClr val="bg2"/>
                </a:solidFill>
                <a:latin typeface="MetaSerifPro-Medium" panose="02050603040305020204" pitchFamily="18" charset="0"/>
              </a:defRPr>
            </a:lvl6pPr>
            <a:lvl7pPr marL="0" indent="0" algn="l">
              <a:spcBef>
                <a:spcPts val="0"/>
              </a:spcBef>
              <a:defRPr sz="16600">
                <a:solidFill>
                  <a:schemeClr val="bg2"/>
                </a:solidFill>
                <a:latin typeface="MetaSerifPro-Medium" panose="02050603040305020204" pitchFamily="18" charset="0"/>
              </a:defRPr>
            </a:lvl7pPr>
            <a:lvl8pPr marL="0" indent="0" algn="ctr">
              <a:spcBef>
                <a:spcPts val="0"/>
              </a:spcBef>
              <a:defRPr sz="16600">
                <a:solidFill>
                  <a:schemeClr val="bg2"/>
                </a:solidFill>
                <a:latin typeface="MetaSerifPro-Medium" panose="02050603040305020204" pitchFamily="18" charset="0"/>
              </a:defRPr>
            </a:lvl8pPr>
            <a:lvl9pPr marL="0" algn="ctr">
              <a:spcBef>
                <a:spcPts val="0"/>
              </a:spcBef>
              <a:defRPr sz="16600">
                <a:solidFill>
                  <a:schemeClr val="bg2"/>
                </a:solidFill>
                <a:latin typeface="MetaSerifPro-Medium" panose="02050603040305020204" pitchFamily="18" charset="0"/>
              </a:defRPr>
            </a:lvl9pPr>
          </a:lstStyle>
          <a:p>
            <a:pPr marL="0" lvl="0" indent="0" algn="l" defTabSz="914400" rtl="0" eaLnBrk="1" latinLnBrk="0" hangingPunct="1">
              <a:lnSpc>
                <a:spcPct val="100000"/>
              </a:lnSpc>
              <a:spcBef>
                <a:spcPts val="600"/>
              </a:spcBef>
              <a:spcAft>
                <a:spcPts val="0"/>
              </a:spcAft>
              <a:buClr>
                <a:schemeClr val="tx2"/>
              </a:buClr>
              <a:buFont typeface="MrEavesModOTLight" panose="020B0303060502020202" pitchFamily="34" charset="0"/>
              <a:buNone/>
            </a:pPr>
            <a:r>
              <a:rPr lang="en-GB"/>
              <a:t>01</a:t>
            </a:r>
          </a:p>
        </p:txBody>
      </p:sp>
      <p:cxnSp>
        <p:nvCxnSpPr>
          <p:cNvPr id="13" name="Straight Connector 12">
            <a:extLst>
              <a:ext uri="{FF2B5EF4-FFF2-40B4-BE49-F238E27FC236}">
                <a16:creationId xmlns:a16="http://schemas.microsoft.com/office/drawing/2014/main" id="{AF6F0611-82E4-4CE2-98DB-25FFA22D37CC}"/>
              </a:ext>
            </a:extLst>
          </p:cNvPr>
          <p:cNvCxnSpPr/>
          <p:nvPr userDrawn="1"/>
        </p:nvCxnSpPr>
        <p:spPr>
          <a:xfrm>
            <a:off x="-168680" y="1016732"/>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B93B81-DA4A-4BDD-A798-B719A4F53BA3}"/>
              </a:ext>
            </a:extLst>
          </p:cNvPr>
          <p:cNvCxnSpPr/>
          <p:nvPr userDrawn="1"/>
        </p:nvCxnSpPr>
        <p:spPr>
          <a:xfrm>
            <a:off x="-168680" y="6129300"/>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03A776-94AE-4018-B9B5-809870173E14}"/>
              </a:ext>
            </a:extLst>
          </p:cNvPr>
          <p:cNvCxnSpPr>
            <a:cxnSpLocks/>
          </p:cNvCxnSpPr>
          <p:nvPr userDrawn="1"/>
        </p:nvCxnSpPr>
        <p:spPr>
          <a:xfrm rot="5400000">
            <a:off x="11388596" y="-99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E3A3A57-9C97-482D-BA73-B3E0C306A49B}"/>
              </a:ext>
            </a:extLst>
          </p:cNvPr>
          <p:cNvCxnSpPr>
            <a:cxnSpLocks/>
          </p:cNvCxnSpPr>
          <p:nvPr userDrawn="1"/>
        </p:nvCxnSpPr>
        <p:spPr>
          <a:xfrm rot="5400000">
            <a:off x="1058245" y="6957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E5F952A-B113-4D76-83DF-64065F373D7C}"/>
              </a:ext>
            </a:extLst>
          </p:cNvPr>
          <p:cNvCxnSpPr>
            <a:cxnSpLocks/>
          </p:cNvCxnSpPr>
          <p:nvPr userDrawn="1"/>
        </p:nvCxnSpPr>
        <p:spPr>
          <a:xfrm rot="5400000">
            <a:off x="11388596" y="6957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25E41AE-F83E-4459-A7F2-B629B56A4F75}"/>
              </a:ext>
            </a:extLst>
          </p:cNvPr>
          <p:cNvCxnSpPr>
            <a:cxnSpLocks/>
          </p:cNvCxnSpPr>
          <p:nvPr userDrawn="1"/>
        </p:nvCxnSpPr>
        <p:spPr>
          <a:xfrm rot="5400000">
            <a:off x="1055448" y="-99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DE3DF61-91E6-4B53-80D2-5E4BD282C145}"/>
              </a:ext>
            </a:extLst>
          </p:cNvPr>
          <p:cNvCxnSpPr>
            <a:cxnSpLocks/>
          </p:cNvCxnSpPr>
          <p:nvPr userDrawn="1"/>
        </p:nvCxnSpPr>
        <p:spPr>
          <a:xfrm rot="5400000">
            <a:off x="6024000" y="6957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FFEF6AC-0BF0-4FD9-BCF4-87B74D739129}"/>
              </a:ext>
            </a:extLst>
          </p:cNvPr>
          <p:cNvCxnSpPr>
            <a:cxnSpLocks/>
          </p:cNvCxnSpPr>
          <p:nvPr userDrawn="1"/>
        </p:nvCxnSpPr>
        <p:spPr>
          <a:xfrm rot="5400000">
            <a:off x="6420044" y="6957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79EB922-2366-48AE-A49D-4A3B2294691A}"/>
              </a:ext>
            </a:extLst>
          </p:cNvPr>
          <p:cNvCxnSpPr>
            <a:cxnSpLocks/>
          </p:cNvCxnSpPr>
          <p:nvPr userDrawn="1"/>
        </p:nvCxnSpPr>
        <p:spPr>
          <a:xfrm rot="5400000">
            <a:off x="4259804" y="6957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AD2588E-8840-49AC-BE9A-A5A236831B19}"/>
              </a:ext>
            </a:extLst>
          </p:cNvPr>
          <p:cNvCxnSpPr>
            <a:cxnSpLocks/>
          </p:cNvCxnSpPr>
          <p:nvPr userDrawn="1"/>
        </p:nvCxnSpPr>
        <p:spPr>
          <a:xfrm rot="5400000">
            <a:off x="4619844" y="6957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836F4A3-A4B6-4707-81B8-1BC68A09190E}"/>
              </a:ext>
            </a:extLst>
          </p:cNvPr>
          <p:cNvCxnSpPr>
            <a:cxnSpLocks/>
          </p:cNvCxnSpPr>
          <p:nvPr userDrawn="1"/>
        </p:nvCxnSpPr>
        <p:spPr>
          <a:xfrm rot="5400000">
            <a:off x="7824200" y="6957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B85253-C3C5-4193-BD39-5141DE04D7E8}"/>
              </a:ext>
            </a:extLst>
          </p:cNvPr>
          <p:cNvCxnSpPr>
            <a:cxnSpLocks/>
          </p:cNvCxnSpPr>
          <p:nvPr userDrawn="1"/>
        </p:nvCxnSpPr>
        <p:spPr>
          <a:xfrm rot="5400000">
            <a:off x="8184240" y="6957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3A9894-FF71-48FC-B06A-D5B38711F510}"/>
              </a:ext>
            </a:extLst>
          </p:cNvPr>
          <p:cNvCxnSpPr>
            <a:cxnSpLocks/>
          </p:cNvCxnSpPr>
          <p:nvPr userDrawn="1"/>
        </p:nvCxnSpPr>
        <p:spPr>
          <a:xfrm>
            <a:off x="12216680" y="6129300"/>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Logo&#10;&#10;Description automatically generated">
            <a:extLst>
              <a:ext uri="{FF2B5EF4-FFF2-40B4-BE49-F238E27FC236}">
                <a16:creationId xmlns:a16="http://schemas.microsoft.com/office/drawing/2014/main" id="{C7957BDB-FCED-09F7-4700-CA345B4E6CF6}"/>
              </a:ext>
            </a:extLst>
          </p:cNvPr>
          <p:cNvPicPr>
            <a:picLocks noChangeAspect="1"/>
          </p:cNvPicPr>
          <p:nvPr userDrawn="1"/>
        </p:nvPicPr>
        <p:blipFill>
          <a:blip r:embed="rId6"/>
          <a:stretch>
            <a:fillRect/>
          </a:stretch>
        </p:blipFill>
        <p:spPr>
          <a:xfrm>
            <a:off x="10277287" y="6340146"/>
            <a:ext cx="1219313" cy="257206"/>
          </a:xfrm>
          <a:prstGeom prst="rect">
            <a:avLst/>
          </a:prstGeom>
        </p:spPr>
      </p:pic>
    </p:spTree>
    <p:extLst>
      <p:ext uri="{BB962C8B-B14F-4D97-AF65-F5344CB8AC3E}">
        <p14:creationId xmlns:p14="http://schemas.microsoft.com/office/powerpoint/2010/main" val="429207120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B6E2DEF-C892-4A8E-A274-7E93AA04EC1F}"/>
              </a:ext>
            </a:extLst>
          </p:cNvPr>
          <p:cNvGraphicFramePr>
            <a:graphicFrameLocks noChangeAspect="1"/>
          </p:cNvGraphicFramePr>
          <p:nvPr userDrawn="1">
            <p:custDataLst>
              <p:tags r:id="rId2"/>
            </p:custDataLst>
            <p:extLst>
              <p:ext uri="{D42A27DB-BD31-4B8C-83A1-F6EECF244321}">
                <p14:modId xmlns:p14="http://schemas.microsoft.com/office/powerpoint/2010/main" val="894056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55" name="think-cell Slide" r:id="rId4" imgW="408" imgH="408" progId="TCLayout.ActiveDocument.1">
                  <p:embed/>
                </p:oleObj>
              </mc:Choice>
              <mc:Fallback>
                <p:oleObj name="think-cell Slide" r:id="rId4" imgW="408" imgH="408" progId="TCLayout.ActiveDocument.1">
                  <p:embed/>
                  <p:pic>
                    <p:nvPicPr>
                      <p:cNvPr id="7" name="Object 6" hidden="1">
                        <a:extLst>
                          <a:ext uri="{FF2B5EF4-FFF2-40B4-BE49-F238E27FC236}">
                            <a16:creationId xmlns:a16="http://schemas.microsoft.com/office/drawing/2014/main" id="{FB6E2DEF-C892-4A8E-A274-7E93AA04EC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ext Placeholder 3">
            <a:extLst>
              <a:ext uri="{FF2B5EF4-FFF2-40B4-BE49-F238E27FC236}">
                <a16:creationId xmlns:a16="http://schemas.microsoft.com/office/drawing/2014/main" id="{2AD3176D-9D08-4FAB-8B72-07341B3F1070}"/>
              </a:ext>
            </a:extLst>
          </p:cNvPr>
          <p:cNvSpPr>
            <a:spLocks noGrp="1"/>
          </p:cNvSpPr>
          <p:nvPr>
            <p:ph type="body" sz="quarter" idx="13" hasCustomPrompt="1"/>
          </p:nvPr>
        </p:nvSpPr>
        <p:spPr>
          <a:xfrm>
            <a:off x="1127448" y="692736"/>
            <a:ext cx="10333039" cy="360000"/>
          </a:xfrm>
        </p:spPr>
        <p:txBody>
          <a:bodyPr/>
          <a:lstStyle>
            <a:lvl1pPr marL="0" indent="0" rtl="0">
              <a:spcBef>
                <a:spcPts val="0"/>
              </a:spcBef>
              <a:buFont typeface="Arial" panose="020B0604020202020204" pitchFamily="34" charset="0"/>
              <a:buNone/>
              <a:defRPr sz="2800" cap="none" baseline="0">
                <a:solidFill>
                  <a:schemeClr val="tx2"/>
                </a:solidFill>
                <a:latin typeface="+mj-lt"/>
              </a:defRPr>
            </a:lvl1pPr>
            <a:lvl2pPr marL="0" indent="0">
              <a:spcBef>
                <a:spcPts val="0"/>
              </a:spcBef>
              <a:buFont typeface="Arial" panose="020B0604020202020204" pitchFamily="34" charset="0"/>
              <a:buNone/>
              <a:defRPr sz="2800" cap="none" baseline="0">
                <a:solidFill>
                  <a:schemeClr val="tx2"/>
                </a:solidFill>
                <a:latin typeface="+mj-lt"/>
              </a:defRPr>
            </a:lvl2pPr>
            <a:lvl3pPr marL="0" indent="0">
              <a:spcBef>
                <a:spcPts val="0"/>
              </a:spcBef>
              <a:buFont typeface="Arial" panose="020B0604020202020204" pitchFamily="34" charset="0"/>
              <a:buNone/>
              <a:defRPr sz="2800" cap="none" baseline="0">
                <a:solidFill>
                  <a:schemeClr val="tx2"/>
                </a:solidFill>
                <a:latin typeface="+mj-lt"/>
              </a:defRPr>
            </a:lvl3pPr>
            <a:lvl4pPr marL="0" indent="0">
              <a:spcBef>
                <a:spcPts val="0"/>
              </a:spcBef>
              <a:buNone/>
              <a:defRPr sz="2800" cap="none" baseline="0">
                <a:solidFill>
                  <a:schemeClr val="tx2"/>
                </a:solidFill>
                <a:latin typeface="+mj-lt"/>
              </a:defRPr>
            </a:lvl4pPr>
            <a:lvl5pPr marL="0" indent="0">
              <a:spcBef>
                <a:spcPts val="0"/>
              </a:spcBef>
              <a:buNone/>
              <a:defRPr sz="2800" cap="none" baseline="0">
                <a:solidFill>
                  <a:schemeClr val="tx2"/>
                </a:solidFill>
                <a:latin typeface="+mj-lt"/>
              </a:defRPr>
            </a:lvl5pPr>
            <a:lvl6pPr marL="0" indent="0">
              <a:spcBef>
                <a:spcPts val="0"/>
              </a:spcBef>
              <a:buNone/>
              <a:defRPr sz="2800" cap="none" baseline="0">
                <a:solidFill>
                  <a:schemeClr val="tx2"/>
                </a:solidFill>
                <a:latin typeface="+mj-lt"/>
              </a:defRPr>
            </a:lvl6pPr>
            <a:lvl7pPr marL="0" indent="0">
              <a:spcBef>
                <a:spcPts val="0"/>
              </a:spcBef>
              <a:buNone/>
              <a:defRPr sz="2800" cap="none" baseline="0">
                <a:solidFill>
                  <a:schemeClr val="tx2"/>
                </a:solidFill>
                <a:latin typeface="+mj-lt"/>
              </a:defRPr>
            </a:lvl7pPr>
            <a:lvl8pPr marL="0" indent="0">
              <a:spcBef>
                <a:spcPts val="0"/>
              </a:spcBef>
              <a:buNone/>
              <a:defRPr sz="2800" cap="none" baseline="0">
                <a:solidFill>
                  <a:schemeClr val="tx2"/>
                </a:solidFill>
                <a:latin typeface="+mj-lt"/>
              </a:defRPr>
            </a:lvl8pPr>
            <a:lvl9pPr marL="0" indent="0">
              <a:spcBef>
                <a:spcPts val="0"/>
              </a:spcBef>
              <a:buNone/>
              <a:defRPr sz="2800" cap="none" baseline="0">
                <a:solidFill>
                  <a:schemeClr val="tx2"/>
                </a:solidFill>
                <a:latin typeface="+mj-lt"/>
              </a:defRPr>
            </a:lvl9pPr>
          </a:lstStyle>
          <a:p>
            <a:pPr lvl="0"/>
            <a:r>
              <a:rPr lang="en-GB"/>
              <a:t>Subtitle</a:t>
            </a:r>
          </a:p>
        </p:txBody>
      </p:sp>
      <p:sp>
        <p:nvSpPr>
          <p:cNvPr id="6" name="Title 5">
            <a:extLst>
              <a:ext uri="{FF2B5EF4-FFF2-40B4-BE49-F238E27FC236}">
                <a16:creationId xmlns:a16="http://schemas.microsoft.com/office/drawing/2014/main" id="{0F7AD9D4-93B8-48CD-8E11-1262D8E63B7D}"/>
              </a:ext>
            </a:extLst>
          </p:cNvPr>
          <p:cNvSpPr>
            <a:spLocks noGrp="1"/>
          </p:cNvSpPr>
          <p:nvPr>
            <p:ph type="title" hasCustomPrompt="1"/>
          </p:nvPr>
        </p:nvSpPr>
        <p:spPr/>
        <p:txBody>
          <a:bodyPr vert="horz"/>
          <a:lstStyle>
            <a:lvl1pPr rtl="0">
              <a:defRPr/>
            </a:lvl1pPr>
          </a:lstStyle>
          <a:p>
            <a:r>
              <a:rPr lang="en-GB"/>
              <a:t>Slide title</a:t>
            </a:r>
          </a:p>
        </p:txBody>
      </p:sp>
      <p:sp>
        <p:nvSpPr>
          <p:cNvPr id="11" name="Date Placeholder 10">
            <a:extLst>
              <a:ext uri="{FF2B5EF4-FFF2-40B4-BE49-F238E27FC236}">
                <a16:creationId xmlns:a16="http://schemas.microsoft.com/office/drawing/2014/main" id="{356DAF5F-B457-400B-B46C-5BB88BD4EF2B}"/>
              </a:ext>
            </a:extLst>
          </p:cNvPr>
          <p:cNvSpPr>
            <a:spLocks noGrp="1"/>
          </p:cNvSpPr>
          <p:nvPr>
            <p:ph type="dt" sz="half" idx="14"/>
          </p:nvPr>
        </p:nvSpPr>
        <p:spPr/>
        <p:txBody>
          <a:bodyPr/>
          <a:lstStyle/>
          <a:p>
            <a:endParaRPr lang="en-GB"/>
          </a:p>
        </p:txBody>
      </p:sp>
      <p:sp>
        <p:nvSpPr>
          <p:cNvPr id="12" name="Footer Placeholder 11">
            <a:extLst>
              <a:ext uri="{FF2B5EF4-FFF2-40B4-BE49-F238E27FC236}">
                <a16:creationId xmlns:a16="http://schemas.microsoft.com/office/drawing/2014/main" id="{B1466FEF-4FCE-43CF-A718-60F83E6D7553}"/>
              </a:ext>
            </a:extLst>
          </p:cNvPr>
          <p:cNvSpPr>
            <a:spLocks noGrp="1"/>
          </p:cNvSpPr>
          <p:nvPr>
            <p:ph type="ftr" sz="quarter" idx="15"/>
          </p:nvPr>
        </p:nvSpPr>
        <p:spPr/>
        <p:txBody>
          <a:bodyPr/>
          <a:lstStyle/>
          <a:p>
            <a:r>
              <a:rPr lang="en-GB"/>
              <a:t>Title of presentation</a:t>
            </a:r>
          </a:p>
        </p:txBody>
      </p:sp>
      <p:sp>
        <p:nvSpPr>
          <p:cNvPr id="14" name="Slide Number Placeholder 13">
            <a:extLst>
              <a:ext uri="{FF2B5EF4-FFF2-40B4-BE49-F238E27FC236}">
                <a16:creationId xmlns:a16="http://schemas.microsoft.com/office/drawing/2014/main" id="{8FAC40AA-8E97-406D-8D7A-3A505A89B5EE}"/>
              </a:ext>
            </a:extLst>
          </p:cNvPr>
          <p:cNvSpPr>
            <a:spLocks noGrp="1"/>
          </p:cNvSpPr>
          <p:nvPr>
            <p:ph type="sldNum" sz="quarter" idx="16"/>
          </p:nvPr>
        </p:nvSpPr>
        <p:spPr/>
        <p:txBody>
          <a:bodyPr/>
          <a:lstStyle/>
          <a:p>
            <a:fld id="{9B762322-799B-4137-A4A6-46825672F203}" type="slidenum">
              <a:rPr lang="en-GB" smtClean="0"/>
              <a:pPr/>
              <a:t>‹#›</a:t>
            </a:fld>
            <a:endParaRPr lang="en-GB"/>
          </a:p>
        </p:txBody>
      </p:sp>
    </p:spTree>
    <p:extLst>
      <p:ext uri="{BB962C8B-B14F-4D97-AF65-F5344CB8AC3E}">
        <p14:creationId xmlns:p14="http://schemas.microsoft.com/office/powerpoint/2010/main" val="357909128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B6E2DEF-C892-4A8E-A274-7E93AA04EC1F}"/>
              </a:ext>
            </a:extLst>
          </p:cNvPr>
          <p:cNvGraphicFramePr>
            <a:graphicFrameLocks noChangeAspect="1"/>
          </p:cNvGraphicFramePr>
          <p:nvPr userDrawn="1">
            <p:custDataLst>
              <p:tags r:id="rId2"/>
            </p:custDataLst>
            <p:extLst>
              <p:ext uri="{D42A27DB-BD31-4B8C-83A1-F6EECF244321}">
                <p14:modId xmlns:p14="http://schemas.microsoft.com/office/powerpoint/2010/main" val="87528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79" name="think-cell Slide" r:id="rId4" imgW="408" imgH="408" progId="TCLayout.ActiveDocument.1">
                  <p:embed/>
                </p:oleObj>
              </mc:Choice>
              <mc:Fallback>
                <p:oleObj name="think-cell Slide" r:id="rId4" imgW="408" imgH="408" progId="TCLayout.ActiveDocument.1">
                  <p:embed/>
                  <p:pic>
                    <p:nvPicPr>
                      <p:cNvPr id="7" name="Object 6" hidden="1">
                        <a:extLst>
                          <a:ext uri="{FF2B5EF4-FFF2-40B4-BE49-F238E27FC236}">
                            <a16:creationId xmlns:a16="http://schemas.microsoft.com/office/drawing/2014/main" id="{FB6E2DEF-C892-4A8E-A274-7E93AA04EC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8EDF9DE-06F0-4FF8-8B91-B8FEC7F7F6BF}"/>
              </a:ext>
            </a:extLst>
          </p:cNvPr>
          <p:cNvSpPr>
            <a:spLocks noGrp="1"/>
          </p:cNvSpPr>
          <p:nvPr>
            <p:ph type="title" hasCustomPrompt="1"/>
          </p:nvPr>
        </p:nvSpPr>
        <p:spPr/>
        <p:txBody>
          <a:bodyPr vert="horz"/>
          <a:lstStyle>
            <a:lvl1pPr rtl="0">
              <a:defRPr/>
            </a:lvl1pPr>
          </a:lstStyle>
          <a:p>
            <a:r>
              <a:rPr lang="en-GB"/>
              <a:t>Slide title</a:t>
            </a:r>
          </a:p>
        </p:txBody>
      </p:sp>
      <p:sp>
        <p:nvSpPr>
          <p:cNvPr id="11" name="Date Placeholder 10">
            <a:extLst>
              <a:ext uri="{FF2B5EF4-FFF2-40B4-BE49-F238E27FC236}">
                <a16:creationId xmlns:a16="http://schemas.microsoft.com/office/drawing/2014/main" id="{CB7B5024-79B9-4CE7-9F64-709503F3C57A}"/>
              </a:ext>
            </a:extLst>
          </p:cNvPr>
          <p:cNvSpPr>
            <a:spLocks noGrp="1"/>
          </p:cNvSpPr>
          <p:nvPr>
            <p:ph type="dt" sz="half" idx="10"/>
          </p:nvPr>
        </p:nvSpPr>
        <p:spPr/>
        <p:txBody>
          <a:bodyPr/>
          <a:lstStyle/>
          <a:p>
            <a:endParaRPr lang="en-GB"/>
          </a:p>
        </p:txBody>
      </p:sp>
      <p:sp>
        <p:nvSpPr>
          <p:cNvPr id="12" name="Footer Placeholder 11">
            <a:extLst>
              <a:ext uri="{FF2B5EF4-FFF2-40B4-BE49-F238E27FC236}">
                <a16:creationId xmlns:a16="http://schemas.microsoft.com/office/drawing/2014/main" id="{10550496-357D-4251-B143-926B39B4B417}"/>
              </a:ext>
            </a:extLst>
          </p:cNvPr>
          <p:cNvSpPr>
            <a:spLocks noGrp="1"/>
          </p:cNvSpPr>
          <p:nvPr>
            <p:ph type="ftr" sz="quarter" idx="11"/>
          </p:nvPr>
        </p:nvSpPr>
        <p:spPr/>
        <p:txBody>
          <a:bodyPr/>
          <a:lstStyle/>
          <a:p>
            <a:r>
              <a:rPr lang="en-GB"/>
              <a:t>Title of presentation</a:t>
            </a:r>
          </a:p>
        </p:txBody>
      </p:sp>
      <p:sp>
        <p:nvSpPr>
          <p:cNvPr id="13" name="Slide Number Placeholder 12">
            <a:extLst>
              <a:ext uri="{FF2B5EF4-FFF2-40B4-BE49-F238E27FC236}">
                <a16:creationId xmlns:a16="http://schemas.microsoft.com/office/drawing/2014/main" id="{580BD9C0-E586-426A-A4B4-6776C0EB325A}"/>
              </a:ext>
            </a:extLst>
          </p:cNvPr>
          <p:cNvSpPr>
            <a:spLocks noGrp="1"/>
          </p:cNvSpPr>
          <p:nvPr>
            <p:ph type="sldNum" sz="quarter" idx="12"/>
          </p:nvPr>
        </p:nvSpPr>
        <p:spPr/>
        <p:txBody>
          <a:bodyPr/>
          <a:lstStyle/>
          <a:p>
            <a:fld id="{9B762322-799B-4137-A4A6-46825672F203}" type="slidenum">
              <a:rPr lang="en-GB" smtClean="0"/>
              <a:pPr/>
              <a:t>‹#›</a:t>
            </a:fld>
            <a:endParaRPr lang="en-GB"/>
          </a:p>
        </p:txBody>
      </p:sp>
    </p:spTree>
    <p:extLst>
      <p:ext uri="{BB962C8B-B14F-4D97-AF65-F5344CB8AC3E}">
        <p14:creationId xmlns:p14="http://schemas.microsoft.com/office/powerpoint/2010/main" val="1125014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No 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BA695EF-AB05-48DE-9BB2-347E902193F4}"/>
              </a:ext>
            </a:extLst>
          </p:cNvPr>
          <p:cNvGraphicFramePr>
            <a:graphicFrameLocks noChangeAspect="1"/>
          </p:cNvGraphicFramePr>
          <p:nvPr userDrawn="1">
            <p:custDataLst>
              <p:tags r:id="rId2"/>
            </p:custDataLst>
            <p:extLst>
              <p:ext uri="{D42A27DB-BD31-4B8C-83A1-F6EECF244321}">
                <p14:modId xmlns:p14="http://schemas.microsoft.com/office/powerpoint/2010/main" val="2969903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3"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7BA695EF-AB05-48DE-9BB2-347E902193F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5">
            <a:extLst>
              <a:ext uri="{FF2B5EF4-FFF2-40B4-BE49-F238E27FC236}">
                <a16:creationId xmlns:a16="http://schemas.microsoft.com/office/drawing/2014/main" id="{1CE438ED-094A-4C00-9E78-307A48F9982D}"/>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8263BC4E-0FC0-47F3-90A9-66B8271AAB84}"/>
              </a:ext>
            </a:extLst>
          </p:cNvPr>
          <p:cNvSpPr>
            <a:spLocks noGrp="1"/>
          </p:cNvSpPr>
          <p:nvPr>
            <p:ph type="ftr" sz="quarter" idx="11"/>
          </p:nvPr>
        </p:nvSpPr>
        <p:spPr/>
        <p:txBody>
          <a:bodyPr/>
          <a:lstStyle/>
          <a:p>
            <a:r>
              <a:rPr lang="en-GB"/>
              <a:t>Title of presentation</a:t>
            </a:r>
          </a:p>
        </p:txBody>
      </p:sp>
      <p:sp>
        <p:nvSpPr>
          <p:cNvPr id="8" name="Slide Number Placeholder 7">
            <a:extLst>
              <a:ext uri="{FF2B5EF4-FFF2-40B4-BE49-F238E27FC236}">
                <a16:creationId xmlns:a16="http://schemas.microsoft.com/office/drawing/2014/main" id="{C88D31D5-AE4E-4DFC-AAD3-9F6DC44DE720}"/>
              </a:ext>
            </a:extLst>
          </p:cNvPr>
          <p:cNvSpPr>
            <a:spLocks noGrp="1"/>
          </p:cNvSpPr>
          <p:nvPr>
            <p:ph type="sldNum" sz="quarter" idx="12"/>
          </p:nvPr>
        </p:nvSpPr>
        <p:spPr/>
        <p:txBody>
          <a:bodyPr/>
          <a:lstStyle/>
          <a:p>
            <a:fld id="{9B762322-799B-4137-A4A6-46825672F203}" type="slidenum">
              <a:rPr lang="en-GB" smtClean="0"/>
              <a:pPr/>
              <a:t>‹#›</a:t>
            </a:fld>
            <a:endParaRPr lang="en-GB"/>
          </a:p>
        </p:txBody>
      </p:sp>
    </p:spTree>
    <p:extLst>
      <p:ext uri="{BB962C8B-B14F-4D97-AF65-F5344CB8AC3E}">
        <p14:creationId xmlns:p14="http://schemas.microsoft.com/office/powerpoint/2010/main" val="1592686853"/>
      </p:ext>
    </p:extLst>
  </p:cSld>
  <p:clrMapOvr>
    <a:masterClrMapping/>
  </p:clrMapOvr>
  <p:extLst>
    <p:ext uri="{DCECCB84-F9BA-43D5-87BE-67443E8EF086}">
      <p15:sldGuideLst xmlns:p15="http://schemas.microsoft.com/office/powerpoint/2012/main">
        <p15:guide id="2" orient="horz" pos="640">
          <p15:clr>
            <a:srgbClr val="FBAE40"/>
          </p15:clr>
        </p15:guide>
        <p15:guide id="7" orient="horz" pos="4020">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BA695EF-AB05-48DE-9BB2-347E902193F4}"/>
              </a:ext>
            </a:extLst>
          </p:cNvPr>
          <p:cNvGraphicFramePr>
            <a:graphicFrameLocks noChangeAspect="1"/>
          </p:cNvGraphicFramePr>
          <p:nvPr userDrawn="1">
            <p:custDataLst>
              <p:tags r:id="rId2"/>
            </p:custDataLst>
            <p:extLst>
              <p:ext uri="{D42A27DB-BD31-4B8C-83A1-F6EECF244321}">
                <p14:modId xmlns:p14="http://schemas.microsoft.com/office/powerpoint/2010/main" val="401150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27"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7BA695EF-AB05-48DE-9BB2-347E902193F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5">
            <a:extLst>
              <a:ext uri="{FF2B5EF4-FFF2-40B4-BE49-F238E27FC236}">
                <a16:creationId xmlns:a16="http://schemas.microsoft.com/office/drawing/2014/main" id="{1CE438ED-094A-4C00-9E78-307A48F9982D}"/>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8263BC4E-0FC0-47F3-90A9-66B8271AAB84}"/>
              </a:ext>
            </a:extLst>
          </p:cNvPr>
          <p:cNvSpPr>
            <a:spLocks noGrp="1"/>
          </p:cNvSpPr>
          <p:nvPr>
            <p:ph type="ftr" sz="quarter" idx="11"/>
          </p:nvPr>
        </p:nvSpPr>
        <p:spPr/>
        <p:txBody>
          <a:bodyPr/>
          <a:lstStyle/>
          <a:p>
            <a:r>
              <a:rPr lang="en-GB"/>
              <a:t>Title of presentation</a:t>
            </a:r>
          </a:p>
        </p:txBody>
      </p:sp>
      <p:sp>
        <p:nvSpPr>
          <p:cNvPr id="8" name="Slide Number Placeholder 7">
            <a:extLst>
              <a:ext uri="{FF2B5EF4-FFF2-40B4-BE49-F238E27FC236}">
                <a16:creationId xmlns:a16="http://schemas.microsoft.com/office/drawing/2014/main" id="{C88D31D5-AE4E-4DFC-AAD3-9F6DC44DE720}"/>
              </a:ext>
            </a:extLst>
          </p:cNvPr>
          <p:cNvSpPr>
            <a:spLocks noGrp="1"/>
          </p:cNvSpPr>
          <p:nvPr>
            <p:ph type="sldNum" sz="quarter" idx="12"/>
          </p:nvPr>
        </p:nvSpPr>
        <p:spPr/>
        <p:txBody>
          <a:bodyPr/>
          <a:lstStyle/>
          <a:p>
            <a:fld id="{9B762322-799B-4137-A4A6-46825672F203}" type="slidenum">
              <a:rPr lang="en-GB" smtClean="0"/>
              <a:pPr/>
              <a:t>‹#›</a:t>
            </a:fld>
            <a:endParaRPr lang="en-GB"/>
          </a:p>
        </p:txBody>
      </p:sp>
      <p:sp>
        <p:nvSpPr>
          <p:cNvPr id="9" name="TextBox 8">
            <a:extLst>
              <a:ext uri="{FF2B5EF4-FFF2-40B4-BE49-F238E27FC236}">
                <a16:creationId xmlns:a16="http://schemas.microsoft.com/office/drawing/2014/main" id="{8EF746C9-8338-41C5-A861-111E00D306C9}"/>
              </a:ext>
            </a:extLst>
          </p:cNvPr>
          <p:cNvSpPr txBox="1"/>
          <p:nvPr userDrawn="1"/>
        </p:nvSpPr>
        <p:spPr>
          <a:xfrm>
            <a:off x="-996788" y="1304780"/>
            <a:ext cx="756084" cy="144000"/>
          </a:xfrm>
          <a:prstGeom prst="rect">
            <a:avLst/>
          </a:prstGeom>
          <a:noFill/>
        </p:spPr>
        <p:txBody>
          <a:bodyPr wrap="none" lIns="0" tIns="0" rIns="0" bIns="0" rtlCol="0" anchor="b">
            <a:noAutofit/>
          </a:bodyPr>
          <a:lstStyle/>
          <a:p>
            <a:pPr algn="r" rtl="0"/>
            <a:r>
              <a:rPr lang="en-GB" sz="1000" noProof="0"/>
              <a:t>With subtitle</a:t>
            </a:r>
          </a:p>
        </p:txBody>
      </p:sp>
      <p:cxnSp>
        <p:nvCxnSpPr>
          <p:cNvPr id="10" name="Straight Connector 9">
            <a:extLst>
              <a:ext uri="{FF2B5EF4-FFF2-40B4-BE49-F238E27FC236}">
                <a16:creationId xmlns:a16="http://schemas.microsoft.com/office/drawing/2014/main" id="{502ACB1E-875A-42FA-A2F9-2F6BD41C4FB3}"/>
              </a:ext>
            </a:extLst>
          </p:cNvPr>
          <p:cNvCxnSpPr/>
          <p:nvPr userDrawn="1"/>
        </p:nvCxnSpPr>
        <p:spPr>
          <a:xfrm>
            <a:off x="-168680" y="1412776"/>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074C927-3D8D-41D8-9A32-9883409F446C}"/>
              </a:ext>
            </a:extLst>
          </p:cNvPr>
          <p:cNvSpPr txBox="1"/>
          <p:nvPr userDrawn="1"/>
        </p:nvSpPr>
        <p:spPr>
          <a:xfrm>
            <a:off x="-996788" y="908736"/>
            <a:ext cx="756084" cy="144000"/>
          </a:xfrm>
          <a:prstGeom prst="rect">
            <a:avLst/>
          </a:prstGeom>
          <a:noFill/>
        </p:spPr>
        <p:txBody>
          <a:bodyPr wrap="none" lIns="0" tIns="0" rIns="0" bIns="0" rtlCol="0" anchor="b">
            <a:noAutofit/>
          </a:bodyPr>
          <a:lstStyle/>
          <a:p>
            <a:pPr algn="r" rtl="0"/>
            <a:r>
              <a:rPr lang="en-GB" sz="1000" noProof="0"/>
              <a:t>Without subtitle</a:t>
            </a:r>
          </a:p>
        </p:txBody>
      </p:sp>
      <p:cxnSp>
        <p:nvCxnSpPr>
          <p:cNvPr id="12" name="Straight Connector 11">
            <a:extLst>
              <a:ext uri="{FF2B5EF4-FFF2-40B4-BE49-F238E27FC236}">
                <a16:creationId xmlns:a16="http://schemas.microsoft.com/office/drawing/2014/main" id="{A30C092E-2F6E-4B8B-A15C-63D47416012B}"/>
              </a:ext>
            </a:extLst>
          </p:cNvPr>
          <p:cNvCxnSpPr/>
          <p:nvPr userDrawn="1"/>
        </p:nvCxnSpPr>
        <p:spPr>
          <a:xfrm>
            <a:off x="-168680" y="1016732"/>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0EF323-75E4-4342-A4C9-CFB656EEC551}"/>
              </a:ext>
            </a:extLst>
          </p:cNvPr>
          <p:cNvCxnSpPr/>
          <p:nvPr userDrawn="1"/>
        </p:nvCxnSpPr>
        <p:spPr>
          <a:xfrm>
            <a:off x="-168680" y="6129300"/>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C02D8A-78A0-4F41-879E-5AB1EC7312F3}"/>
              </a:ext>
            </a:extLst>
          </p:cNvPr>
          <p:cNvCxnSpPr>
            <a:cxnSpLocks/>
          </p:cNvCxnSpPr>
          <p:nvPr userDrawn="1"/>
        </p:nvCxnSpPr>
        <p:spPr>
          <a:xfrm rot="5400000">
            <a:off x="11388596" y="-99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B024335-E11F-4F0C-9DD0-F5084C720669}"/>
              </a:ext>
            </a:extLst>
          </p:cNvPr>
          <p:cNvCxnSpPr>
            <a:cxnSpLocks/>
          </p:cNvCxnSpPr>
          <p:nvPr userDrawn="1"/>
        </p:nvCxnSpPr>
        <p:spPr>
          <a:xfrm>
            <a:off x="12216680" y="1412776"/>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640D72-9CE6-4226-81E8-54378FCF2F24}"/>
              </a:ext>
            </a:extLst>
          </p:cNvPr>
          <p:cNvCxnSpPr/>
          <p:nvPr userDrawn="1"/>
        </p:nvCxnSpPr>
        <p:spPr>
          <a:xfrm>
            <a:off x="12216680" y="1016732"/>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A1699EC-ABCA-497F-BDEA-6CC3EF073B8C}"/>
              </a:ext>
            </a:extLst>
          </p:cNvPr>
          <p:cNvCxnSpPr>
            <a:cxnSpLocks/>
          </p:cNvCxnSpPr>
          <p:nvPr userDrawn="1"/>
        </p:nvCxnSpPr>
        <p:spPr>
          <a:xfrm rot="5400000">
            <a:off x="1058245" y="6957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B25C8CF-2DB6-4736-89B5-651FECB5F7EE}"/>
              </a:ext>
            </a:extLst>
          </p:cNvPr>
          <p:cNvCxnSpPr>
            <a:cxnSpLocks/>
          </p:cNvCxnSpPr>
          <p:nvPr userDrawn="1"/>
        </p:nvCxnSpPr>
        <p:spPr>
          <a:xfrm rot="5400000">
            <a:off x="11388596" y="6957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B39DEE-1797-4CD3-8DC7-99F166210609}"/>
              </a:ext>
            </a:extLst>
          </p:cNvPr>
          <p:cNvCxnSpPr>
            <a:cxnSpLocks/>
          </p:cNvCxnSpPr>
          <p:nvPr userDrawn="1"/>
        </p:nvCxnSpPr>
        <p:spPr>
          <a:xfrm rot="5400000">
            <a:off x="1055448" y="-99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4E1AA9-5665-4BBE-AC3F-63843E82C230}"/>
              </a:ext>
            </a:extLst>
          </p:cNvPr>
          <p:cNvCxnSpPr>
            <a:cxnSpLocks/>
          </p:cNvCxnSpPr>
          <p:nvPr userDrawn="1"/>
        </p:nvCxnSpPr>
        <p:spPr>
          <a:xfrm rot="5400000">
            <a:off x="6024000" y="-99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E678AC-30DF-4D9A-A19E-4BD26266792F}"/>
              </a:ext>
            </a:extLst>
          </p:cNvPr>
          <p:cNvCxnSpPr>
            <a:cxnSpLocks/>
          </p:cNvCxnSpPr>
          <p:nvPr userDrawn="1"/>
        </p:nvCxnSpPr>
        <p:spPr>
          <a:xfrm rot="5400000">
            <a:off x="6420044" y="-99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CF4395E-4C67-48CD-B98A-730B5AD83D08}"/>
              </a:ext>
            </a:extLst>
          </p:cNvPr>
          <p:cNvCxnSpPr>
            <a:cxnSpLocks/>
          </p:cNvCxnSpPr>
          <p:nvPr userDrawn="1"/>
        </p:nvCxnSpPr>
        <p:spPr>
          <a:xfrm rot="5400000">
            <a:off x="6024000" y="6957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3F71C80-35A3-435A-AFAF-10043D6F4293}"/>
              </a:ext>
            </a:extLst>
          </p:cNvPr>
          <p:cNvCxnSpPr>
            <a:cxnSpLocks/>
          </p:cNvCxnSpPr>
          <p:nvPr userDrawn="1"/>
        </p:nvCxnSpPr>
        <p:spPr>
          <a:xfrm rot="5400000">
            <a:off x="6420044" y="6957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B9850AF-BD93-4A88-B695-4F79B7ACBBBC}"/>
              </a:ext>
            </a:extLst>
          </p:cNvPr>
          <p:cNvCxnSpPr>
            <a:cxnSpLocks/>
          </p:cNvCxnSpPr>
          <p:nvPr userDrawn="1"/>
        </p:nvCxnSpPr>
        <p:spPr>
          <a:xfrm rot="5400000">
            <a:off x="4259804" y="-99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5D34C8-4C7F-4E92-AEC6-5E7A362C5FB2}"/>
              </a:ext>
            </a:extLst>
          </p:cNvPr>
          <p:cNvCxnSpPr>
            <a:cxnSpLocks/>
          </p:cNvCxnSpPr>
          <p:nvPr userDrawn="1"/>
        </p:nvCxnSpPr>
        <p:spPr>
          <a:xfrm rot="5400000">
            <a:off x="4619844" y="-99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5518181-C26B-433A-A07C-177B0845F0CC}"/>
              </a:ext>
            </a:extLst>
          </p:cNvPr>
          <p:cNvCxnSpPr>
            <a:cxnSpLocks/>
          </p:cNvCxnSpPr>
          <p:nvPr userDrawn="1"/>
        </p:nvCxnSpPr>
        <p:spPr>
          <a:xfrm rot="5400000">
            <a:off x="7824200" y="-99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6D1BCD5-4AFF-4DD6-9ED3-A1245B781C2C}"/>
              </a:ext>
            </a:extLst>
          </p:cNvPr>
          <p:cNvCxnSpPr>
            <a:cxnSpLocks/>
          </p:cNvCxnSpPr>
          <p:nvPr userDrawn="1"/>
        </p:nvCxnSpPr>
        <p:spPr>
          <a:xfrm rot="5400000">
            <a:off x="8184240" y="-99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A82163-1947-44DD-ACC7-0476D60A3195}"/>
              </a:ext>
            </a:extLst>
          </p:cNvPr>
          <p:cNvCxnSpPr>
            <a:cxnSpLocks/>
          </p:cNvCxnSpPr>
          <p:nvPr userDrawn="1"/>
        </p:nvCxnSpPr>
        <p:spPr>
          <a:xfrm rot="5400000">
            <a:off x="4259804" y="6957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1606BA-8A65-4606-BF39-0B76B95DBDDF}"/>
              </a:ext>
            </a:extLst>
          </p:cNvPr>
          <p:cNvCxnSpPr>
            <a:cxnSpLocks/>
          </p:cNvCxnSpPr>
          <p:nvPr userDrawn="1"/>
        </p:nvCxnSpPr>
        <p:spPr>
          <a:xfrm rot="5400000">
            <a:off x="4619844" y="6957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857167-CEE9-4E45-B387-B3D8A7EF29AF}"/>
              </a:ext>
            </a:extLst>
          </p:cNvPr>
          <p:cNvCxnSpPr>
            <a:cxnSpLocks/>
          </p:cNvCxnSpPr>
          <p:nvPr userDrawn="1"/>
        </p:nvCxnSpPr>
        <p:spPr>
          <a:xfrm rot="5400000">
            <a:off x="7824200" y="6957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6A658B9-0D9A-43C0-A72C-BEBAA2BF8CF4}"/>
              </a:ext>
            </a:extLst>
          </p:cNvPr>
          <p:cNvCxnSpPr>
            <a:cxnSpLocks/>
          </p:cNvCxnSpPr>
          <p:nvPr userDrawn="1"/>
        </p:nvCxnSpPr>
        <p:spPr>
          <a:xfrm rot="5400000">
            <a:off x="8184240" y="6957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635FD5A-EF20-4079-B8DB-2D77C0B84913}"/>
              </a:ext>
            </a:extLst>
          </p:cNvPr>
          <p:cNvCxnSpPr>
            <a:cxnSpLocks/>
          </p:cNvCxnSpPr>
          <p:nvPr userDrawn="1"/>
        </p:nvCxnSpPr>
        <p:spPr>
          <a:xfrm>
            <a:off x="12216680" y="6129300"/>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D92D4E8-4502-415E-AAB8-473704D44EB1}"/>
              </a:ext>
            </a:extLst>
          </p:cNvPr>
          <p:cNvCxnSpPr>
            <a:cxnSpLocks/>
          </p:cNvCxnSpPr>
          <p:nvPr userDrawn="1"/>
        </p:nvCxnSpPr>
        <p:spPr>
          <a:xfrm>
            <a:off x="731838" y="376886"/>
            <a:ext cx="0" cy="252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617449"/>
      </p:ext>
    </p:extLst>
  </p:cSld>
  <p:clrMapOvr>
    <a:masterClrMapping/>
  </p:clrMapOvr>
  <p:extLst>
    <p:ext uri="{DCECCB84-F9BA-43D5-87BE-67443E8EF086}">
      <p15:sldGuideLst xmlns:p15="http://schemas.microsoft.com/office/powerpoint/2012/main">
        <p15:guide id="2" orient="horz" pos="640">
          <p15:clr>
            <a:srgbClr val="FBAE40"/>
          </p15:clr>
        </p15:guide>
        <p15:guide id="7" orient="horz" pos="4020">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2833F9E-473B-48D5-AE02-E0AEAF68BE7C}"/>
              </a:ext>
            </a:extLst>
          </p:cNvPr>
          <p:cNvGraphicFramePr>
            <a:graphicFrameLocks noChangeAspect="1"/>
          </p:cNvGraphicFramePr>
          <p:nvPr userDrawn="1">
            <p:custDataLst>
              <p:tags r:id="rId2"/>
            </p:custDataLst>
            <p:extLst>
              <p:ext uri="{D42A27DB-BD31-4B8C-83A1-F6EECF244321}">
                <p14:modId xmlns:p14="http://schemas.microsoft.com/office/powerpoint/2010/main" val="2309664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51" name="think-cell Slide" r:id="rId4" imgW="408" imgH="408" progId="TCLayout.ActiveDocument.1">
                  <p:embed/>
                </p:oleObj>
              </mc:Choice>
              <mc:Fallback>
                <p:oleObj name="think-cell Slide" r:id="rId4" imgW="408" imgH="408" progId="TCLayout.ActiveDocument.1">
                  <p:embed/>
                  <p:pic>
                    <p:nvPicPr>
                      <p:cNvPr id="2" name="Object 1" hidden="1">
                        <a:extLst>
                          <a:ext uri="{FF2B5EF4-FFF2-40B4-BE49-F238E27FC236}">
                            <a16:creationId xmlns:a16="http://schemas.microsoft.com/office/drawing/2014/main" id="{F2833F9E-473B-48D5-AE02-E0AEAF68BE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4AB83A1A-9D8F-4019-8BC5-1D08996B33D9}"/>
              </a:ext>
            </a:extLst>
          </p:cNvPr>
          <p:cNvSpPr/>
          <p:nvPr userDrawn="1"/>
        </p:nvSpPr>
        <p:spPr>
          <a:xfrm>
            <a:off x="2739" y="-1786"/>
            <a:ext cx="3969185"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 name="TextBox 2">
            <a:extLst>
              <a:ext uri="{FF2B5EF4-FFF2-40B4-BE49-F238E27FC236}">
                <a16:creationId xmlns:a16="http://schemas.microsoft.com/office/drawing/2014/main" id="{EDF3BF4F-7C54-0ABE-2FC4-6A9B3BFBC605}"/>
              </a:ext>
            </a:extLst>
          </p:cNvPr>
          <p:cNvSpPr txBox="1"/>
          <p:nvPr userDrawn="1"/>
        </p:nvSpPr>
        <p:spPr>
          <a:xfrm>
            <a:off x="4296232" y="2810225"/>
            <a:ext cx="3888000" cy="1224000"/>
          </a:xfrm>
          <a:prstGeom prst="rect">
            <a:avLst/>
          </a:prstGeom>
        </p:spPr>
        <p:txBody>
          <a:bodyPr vert="horz" lIns="0" tIns="0" rIns="0" bIns="0" rtlCol="0">
            <a:noAutofit/>
          </a:bodyPr>
          <a:lstStyle>
            <a:lvl1pPr lvl="0" indent="0">
              <a:lnSpc>
                <a:spcPct val="100000"/>
              </a:lnSpc>
              <a:spcBef>
                <a:spcPts val="600"/>
              </a:spcBef>
              <a:spcAft>
                <a:spcPts val="0"/>
              </a:spcAft>
              <a:buClr>
                <a:schemeClr val="tx2"/>
              </a:buClr>
              <a:buFont typeface="MrEavesModOTLight" panose="020B0303060502020202" pitchFamily="34" charset="0"/>
              <a:buNone/>
              <a:defRPr sz="2000" cap="none" baseline="0">
                <a:latin typeface="+mj-lt"/>
              </a:defRPr>
            </a:lvl1pPr>
            <a:lvl2pPr marL="0" indent="0">
              <a:lnSpc>
                <a:spcPct val="100000"/>
              </a:lnSpc>
              <a:spcBef>
                <a:spcPts val="600"/>
              </a:spcBef>
              <a:spcAft>
                <a:spcPts val="0"/>
              </a:spcAft>
              <a:buClr>
                <a:schemeClr val="tx2"/>
              </a:buClr>
              <a:buFont typeface="Arial" panose="020B0604020202020204" pitchFamily="34" charset="0"/>
              <a:buNone/>
              <a:defRPr sz="2800" cap="all" baseline="0"/>
            </a:lvl2pPr>
            <a:lvl3pPr marL="0" indent="0">
              <a:lnSpc>
                <a:spcPct val="100000"/>
              </a:lnSpc>
              <a:spcBef>
                <a:spcPts val="600"/>
              </a:spcBef>
              <a:spcAft>
                <a:spcPts val="0"/>
              </a:spcAft>
              <a:buClr>
                <a:schemeClr val="tx2"/>
              </a:buClr>
              <a:buFont typeface="Arial" panose="020B0604020202020204" pitchFamily="34" charset="0"/>
              <a:buNone/>
              <a:defRPr sz="2800"/>
            </a:lvl3pPr>
            <a:lvl4pPr marL="216000" indent="-216000">
              <a:lnSpc>
                <a:spcPct val="100000"/>
              </a:lnSpc>
              <a:spcBef>
                <a:spcPts val="600"/>
              </a:spcBef>
              <a:spcAft>
                <a:spcPts val="0"/>
              </a:spcAft>
              <a:buClr>
                <a:schemeClr val="tx2"/>
              </a:buClr>
              <a:buFont typeface="MrEavesModOTLight" panose="020B0303060502020202" pitchFamily="34" charset="0"/>
              <a:buChar char="–"/>
              <a:defRPr sz="2000"/>
            </a:lvl4pPr>
            <a:lvl5pPr marL="432000" indent="-216000">
              <a:lnSpc>
                <a:spcPct val="100000"/>
              </a:lnSpc>
              <a:spcBef>
                <a:spcPts val="600"/>
              </a:spcBef>
              <a:spcAft>
                <a:spcPts val="0"/>
              </a:spcAft>
              <a:buClr>
                <a:schemeClr val="tx2"/>
              </a:buClr>
              <a:buFont typeface="MrEavesModOTLight" panose="020B0303060502020202" pitchFamily="34" charset="0"/>
              <a:buChar char="–"/>
              <a:defRPr sz="2000"/>
            </a:lvl5pPr>
            <a:lvl6pPr marL="648000" indent="-216000">
              <a:lnSpc>
                <a:spcPct val="100000"/>
              </a:lnSpc>
              <a:spcBef>
                <a:spcPts val="600"/>
              </a:spcBef>
              <a:spcAft>
                <a:spcPts val="0"/>
              </a:spcAft>
              <a:buClr>
                <a:schemeClr val="tx2"/>
              </a:buClr>
              <a:buFont typeface="MrEavesModOTLight" panose="020B0303060502020202" pitchFamily="34" charset="0"/>
              <a:buChar char="–"/>
              <a:defRPr sz="2000"/>
            </a:lvl6pPr>
            <a:lvl7pPr marL="864000" indent="-216000">
              <a:lnSpc>
                <a:spcPct val="100000"/>
              </a:lnSpc>
              <a:spcBef>
                <a:spcPts val="600"/>
              </a:spcBef>
              <a:spcAft>
                <a:spcPts val="0"/>
              </a:spcAft>
              <a:buClr>
                <a:schemeClr val="tx2"/>
              </a:buClr>
              <a:buFont typeface="MrEavesModOTLight" panose="020B0303060502020202" pitchFamily="34" charset="0"/>
              <a:buChar char="–"/>
              <a:defRPr sz="2000"/>
            </a:lvl7pPr>
            <a:lvl8pPr marL="864000" indent="-216000">
              <a:lnSpc>
                <a:spcPct val="100000"/>
              </a:lnSpc>
              <a:spcBef>
                <a:spcPts val="600"/>
              </a:spcBef>
              <a:spcAft>
                <a:spcPts val="0"/>
              </a:spcAft>
              <a:buClr>
                <a:schemeClr val="tx2"/>
              </a:buClr>
              <a:buFont typeface="MrEavesModOTLight" panose="020B0303060502020202" pitchFamily="34" charset="0"/>
              <a:buChar char="–"/>
              <a:defRPr sz="2000"/>
            </a:lvl8pPr>
            <a:lvl9pPr marL="864000" indent="-216000">
              <a:lnSpc>
                <a:spcPct val="100000"/>
              </a:lnSpc>
              <a:spcBef>
                <a:spcPts val="600"/>
              </a:spcBef>
              <a:spcAft>
                <a:spcPts val="0"/>
              </a:spcAft>
              <a:buClr>
                <a:schemeClr val="tx2"/>
              </a:buClr>
              <a:buFont typeface="MrEavesModOTLight" panose="020B0303060502020202" pitchFamily="34" charset="0"/>
              <a:buChar char="–"/>
              <a:defRPr sz="2000"/>
            </a:lvl9pPr>
          </a:lstStyle>
          <a:p>
            <a:pPr lvl="0" rtl="0"/>
            <a:r>
              <a:rPr lang="en-GB" err="1"/>
              <a:t>Herengracht</a:t>
            </a:r>
            <a:r>
              <a:rPr lang="en-GB"/>
              <a:t> 480</a:t>
            </a:r>
            <a:br>
              <a:rPr lang="en-GB"/>
            </a:br>
            <a:r>
              <a:rPr lang="en-GB"/>
              <a:t>1017 CB  Amsterdam</a:t>
            </a:r>
            <a:br>
              <a:rPr lang="en-GB"/>
            </a:br>
            <a:r>
              <a:rPr lang="en-GB"/>
              <a:t>The Netherlands</a:t>
            </a:r>
          </a:p>
          <a:p>
            <a:pPr lvl="0" rtl="0"/>
            <a:r>
              <a:rPr lang="en-GB"/>
              <a:t>+31 (0)20 705 4800</a:t>
            </a:r>
          </a:p>
        </p:txBody>
      </p:sp>
      <p:cxnSp>
        <p:nvCxnSpPr>
          <p:cNvPr id="4" name="Straight Connector 3">
            <a:extLst>
              <a:ext uri="{FF2B5EF4-FFF2-40B4-BE49-F238E27FC236}">
                <a16:creationId xmlns:a16="http://schemas.microsoft.com/office/drawing/2014/main" id="{6360A15F-070A-3822-C06A-7EE1E0DCDE83}"/>
              </a:ext>
            </a:extLst>
          </p:cNvPr>
          <p:cNvCxnSpPr>
            <a:cxnSpLocks/>
          </p:cNvCxnSpPr>
          <p:nvPr userDrawn="1"/>
        </p:nvCxnSpPr>
        <p:spPr>
          <a:xfrm>
            <a:off x="2566988" y="2492896"/>
            <a:ext cx="561724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17B51739-7797-0286-A8BD-CC7A2D2C22B6}"/>
              </a:ext>
            </a:extLst>
          </p:cNvPr>
          <p:cNvPicPr>
            <a:picLocks noChangeAspect="1"/>
          </p:cNvPicPr>
          <p:nvPr userDrawn="1"/>
        </p:nvPicPr>
        <p:blipFill>
          <a:blip r:embed="rId6"/>
          <a:stretch>
            <a:fillRect/>
          </a:stretch>
        </p:blipFill>
        <p:spPr>
          <a:xfrm>
            <a:off x="4296232" y="1562308"/>
            <a:ext cx="2880320" cy="607584"/>
          </a:xfrm>
          <a:prstGeom prst="rect">
            <a:avLst/>
          </a:prstGeom>
        </p:spPr>
      </p:pic>
    </p:spTree>
    <p:extLst>
      <p:ext uri="{BB962C8B-B14F-4D97-AF65-F5344CB8AC3E}">
        <p14:creationId xmlns:p14="http://schemas.microsoft.com/office/powerpoint/2010/main" val="3295697687"/>
      </p:ext>
    </p:extLst>
  </p:cSld>
  <p:clrMapOvr>
    <a:masterClrMapping/>
  </p:clrMapOvr>
  <p:extLst>
    <p:ext uri="{DCECCB84-F9BA-43D5-87BE-67443E8EF086}">
      <p15:sldGuideLst xmlns:p15="http://schemas.microsoft.com/office/powerpoint/2012/main">
        <p15:guide id="2" orient="horz" pos="6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4_Slajd tytułowy 1.1">
    <p:bg>
      <p:bgPr>
        <a:solidFill>
          <a:schemeClr val="bg1"/>
        </a:solidFill>
        <a:effectLst/>
      </p:bgPr>
    </p:bg>
    <p:spTree>
      <p:nvGrpSpPr>
        <p:cNvPr id="1" name=""/>
        <p:cNvGrpSpPr/>
        <p:nvPr/>
      </p:nvGrpSpPr>
      <p:grpSpPr>
        <a:xfrm>
          <a:off x="0" y="0"/>
          <a:ext cx="0" cy="0"/>
          <a:chOff x="0" y="0"/>
          <a:chExt cx="0" cy="0"/>
        </a:xfrm>
      </p:grpSpPr>
      <p:sp>
        <p:nvSpPr>
          <p:cNvPr id="6" name="Picture Placeholder 23">
            <a:extLst>
              <a:ext uri="{FF2B5EF4-FFF2-40B4-BE49-F238E27FC236}">
                <a16:creationId xmlns:a16="http://schemas.microsoft.com/office/drawing/2014/main" id="{D6A720DE-4A21-864E-92AA-DBF08930F400}"/>
              </a:ext>
            </a:extLst>
          </p:cNvPr>
          <p:cNvSpPr>
            <a:spLocks noGrp="1"/>
          </p:cNvSpPr>
          <p:nvPr>
            <p:ph type="pic" sz="quarter" idx="37"/>
          </p:nvPr>
        </p:nvSpPr>
        <p:spPr>
          <a:xfrm>
            <a:off x="0" y="0"/>
            <a:ext cx="12192000" cy="6013174"/>
          </a:xfrm>
          <a:prstGeom prst="rect">
            <a:avLst/>
          </a:prstGeom>
        </p:spPr>
        <p:txBody>
          <a:bodyPr/>
          <a:lstStyle/>
          <a:p>
            <a:endParaRPr lang="en-UA"/>
          </a:p>
        </p:txBody>
      </p:sp>
    </p:spTree>
    <p:extLst>
      <p:ext uri="{BB962C8B-B14F-4D97-AF65-F5344CB8AC3E}">
        <p14:creationId xmlns:p14="http://schemas.microsoft.com/office/powerpoint/2010/main" val="3639800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ytuł i zawartość">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B6E2DEF-C892-4A8E-A274-7E93AA04EC1F}"/>
              </a:ext>
            </a:extLst>
          </p:cNvPr>
          <p:cNvGraphicFramePr>
            <a:graphicFrameLocks noChangeAspect="1"/>
          </p:cNvGraphicFramePr>
          <p:nvPr userDrawn="1">
            <p:custDataLst>
              <p:tags r:id="rId2"/>
            </p:custDataLst>
            <p:extLst>
              <p:ext uri="{D42A27DB-BD31-4B8C-83A1-F6EECF244321}">
                <p14:modId xmlns:p14="http://schemas.microsoft.com/office/powerpoint/2010/main" val="1027833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75" name="think-cell Slide" r:id="rId4" imgW="408" imgH="408" progId="TCLayout.ActiveDocument.1">
                  <p:embed/>
                </p:oleObj>
              </mc:Choice>
              <mc:Fallback>
                <p:oleObj name="think-cell Slide" r:id="rId4" imgW="408" imgH="408" progId="TCLayout.ActiveDocument.1">
                  <p:embed/>
                  <p:pic>
                    <p:nvPicPr>
                      <p:cNvPr id="7" name="Object 6" hidden="1">
                        <a:extLst>
                          <a:ext uri="{FF2B5EF4-FFF2-40B4-BE49-F238E27FC236}">
                            <a16:creationId xmlns:a16="http://schemas.microsoft.com/office/drawing/2014/main" id="{FB6E2DEF-C892-4A8E-A274-7E93AA04EC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ext Placeholder 3">
            <a:extLst>
              <a:ext uri="{FF2B5EF4-FFF2-40B4-BE49-F238E27FC236}">
                <a16:creationId xmlns:a16="http://schemas.microsoft.com/office/drawing/2014/main" id="{2AD3176D-9D08-4FAB-8B72-07341B3F1070}"/>
              </a:ext>
            </a:extLst>
          </p:cNvPr>
          <p:cNvSpPr>
            <a:spLocks noGrp="1"/>
          </p:cNvSpPr>
          <p:nvPr>
            <p:ph type="body" sz="quarter" idx="13" hasCustomPrompt="1"/>
          </p:nvPr>
        </p:nvSpPr>
        <p:spPr>
          <a:xfrm>
            <a:off x="1127448" y="692736"/>
            <a:ext cx="10333039" cy="360000"/>
          </a:xfrm>
        </p:spPr>
        <p:txBody>
          <a:bodyPr/>
          <a:lstStyle>
            <a:lvl1pPr marL="0" indent="0" rtl="0">
              <a:spcBef>
                <a:spcPts val="0"/>
              </a:spcBef>
              <a:buFont typeface="Arial" panose="020B0604020202020204" pitchFamily="34" charset="0"/>
              <a:buNone/>
              <a:defRPr sz="2800" cap="none" baseline="0">
                <a:solidFill>
                  <a:schemeClr val="tx2"/>
                </a:solidFill>
                <a:latin typeface="+mj-lt"/>
              </a:defRPr>
            </a:lvl1pPr>
            <a:lvl2pPr marL="0" indent="0">
              <a:spcBef>
                <a:spcPts val="0"/>
              </a:spcBef>
              <a:buFont typeface="Arial" panose="020B0604020202020204" pitchFamily="34" charset="0"/>
              <a:buNone/>
              <a:defRPr sz="2800" cap="none" baseline="0">
                <a:solidFill>
                  <a:schemeClr val="tx2"/>
                </a:solidFill>
                <a:latin typeface="+mj-lt"/>
              </a:defRPr>
            </a:lvl2pPr>
            <a:lvl3pPr marL="0" indent="0">
              <a:spcBef>
                <a:spcPts val="0"/>
              </a:spcBef>
              <a:buFont typeface="Arial" panose="020B0604020202020204" pitchFamily="34" charset="0"/>
              <a:buNone/>
              <a:defRPr sz="2800" cap="none" baseline="0">
                <a:solidFill>
                  <a:schemeClr val="tx2"/>
                </a:solidFill>
                <a:latin typeface="+mj-lt"/>
              </a:defRPr>
            </a:lvl3pPr>
            <a:lvl4pPr marL="0" indent="0">
              <a:spcBef>
                <a:spcPts val="0"/>
              </a:spcBef>
              <a:buNone/>
              <a:defRPr sz="2800" cap="none" baseline="0">
                <a:solidFill>
                  <a:schemeClr val="tx2"/>
                </a:solidFill>
                <a:latin typeface="+mj-lt"/>
              </a:defRPr>
            </a:lvl4pPr>
            <a:lvl5pPr marL="0" indent="0">
              <a:spcBef>
                <a:spcPts val="0"/>
              </a:spcBef>
              <a:buNone/>
              <a:defRPr sz="2800" cap="none" baseline="0">
                <a:solidFill>
                  <a:schemeClr val="tx2"/>
                </a:solidFill>
                <a:latin typeface="+mj-lt"/>
              </a:defRPr>
            </a:lvl5pPr>
            <a:lvl6pPr marL="0" indent="0">
              <a:spcBef>
                <a:spcPts val="0"/>
              </a:spcBef>
              <a:buNone/>
              <a:defRPr sz="2800" cap="none" baseline="0">
                <a:solidFill>
                  <a:schemeClr val="tx2"/>
                </a:solidFill>
                <a:latin typeface="+mj-lt"/>
              </a:defRPr>
            </a:lvl6pPr>
            <a:lvl7pPr marL="0" indent="0">
              <a:spcBef>
                <a:spcPts val="0"/>
              </a:spcBef>
              <a:buNone/>
              <a:defRPr sz="2800" cap="none" baseline="0">
                <a:solidFill>
                  <a:schemeClr val="tx2"/>
                </a:solidFill>
                <a:latin typeface="+mj-lt"/>
              </a:defRPr>
            </a:lvl7pPr>
            <a:lvl8pPr marL="0" indent="0">
              <a:spcBef>
                <a:spcPts val="0"/>
              </a:spcBef>
              <a:buNone/>
              <a:defRPr sz="2800" cap="none" baseline="0">
                <a:solidFill>
                  <a:schemeClr val="tx2"/>
                </a:solidFill>
                <a:latin typeface="+mj-lt"/>
              </a:defRPr>
            </a:lvl8pPr>
            <a:lvl9pPr marL="0" indent="0">
              <a:spcBef>
                <a:spcPts val="0"/>
              </a:spcBef>
              <a:buNone/>
              <a:defRPr sz="2800" cap="none" baseline="0">
                <a:solidFill>
                  <a:schemeClr val="tx2"/>
                </a:solidFill>
                <a:latin typeface="+mj-lt"/>
              </a:defRPr>
            </a:lvl9pPr>
          </a:lstStyle>
          <a:p>
            <a:pPr lvl="0"/>
            <a:r>
              <a:rPr lang="en-GB"/>
              <a:t>Subtitle</a:t>
            </a:r>
          </a:p>
        </p:txBody>
      </p:sp>
      <p:sp>
        <p:nvSpPr>
          <p:cNvPr id="6" name="Title 5">
            <a:extLst>
              <a:ext uri="{FF2B5EF4-FFF2-40B4-BE49-F238E27FC236}">
                <a16:creationId xmlns:a16="http://schemas.microsoft.com/office/drawing/2014/main" id="{0F7AD9D4-93B8-48CD-8E11-1262D8E63B7D}"/>
              </a:ext>
            </a:extLst>
          </p:cNvPr>
          <p:cNvSpPr>
            <a:spLocks noGrp="1"/>
          </p:cNvSpPr>
          <p:nvPr>
            <p:ph type="title" hasCustomPrompt="1"/>
          </p:nvPr>
        </p:nvSpPr>
        <p:spPr/>
        <p:txBody>
          <a:bodyPr vert="horz"/>
          <a:lstStyle>
            <a:lvl1pPr rtl="0">
              <a:defRPr/>
            </a:lvl1pPr>
          </a:lstStyle>
          <a:p>
            <a:r>
              <a:rPr lang="en-GB"/>
              <a:t>Slide title</a:t>
            </a:r>
          </a:p>
        </p:txBody>
      </p:sp>
      <p:sp>
        <p:nvSpPr>
          <p:cNvPr id="3" name="Content Placeholder 2">
            <a:extLst>
              <a:ext uri="{FF2B5EF4-FFF2-40B4-BE49-F238E27FC236}">
                <a16:creationId xmlns:a16="http://schemas.microsoft.com/office/drawing/2014/main" id="{A840EAF2-DF5C-4D87-ACFF-1AEAA4B2107F}"/>
              </a:ext>
            </a:extLst>
          </p:cNvPr>
          <p:cNvSpPr>
            <a:spLocks noGrp="1"/>
          </p:cNvSpPr>
          <p:nvPr>
            <p:ph sz="quarter" idx="14" hasCustomPrompt="1"/>
          </p:nvPr>
        </p:nvSpPr>
        <p:spPr>
          <a:xfrm>
            <a:off x="1127448" y="1412776"/>
            <a:ext cx="10333038" cy="4717194"/>
          </a:xfrm>
        </p:spPr>
        <p:txBody>
          <a:bodyPr/>
          <a:lstStyle>
            <a:lvl1pPr rtl="0">
              <a:defRPr/>
            </a:lvl1pPr>
            <a:lvl5pPr>
              <a:defRPr/>
            </a:lvl5pPr>
            <a:lvl6pPr>
              <a:defRPr/>
            </a:lvl6pPr>
            <a:lvl7pPr>
              <a:defRPr/>
            </a:lvl7pPr>
            <a:lvl8pPr>
              <a:defRPr/>
            </a:lvl8pPr>
            <a:lvl9pPr>
              <a:defRPr/>
            </a:lvl9pPr>
          </a:lstStyle>
          <a:p>
            <a:pPr lvl="0"/>
            <a:r>
              <a:rPr lang="en-GB"/>
              <a:t>Click to add content</a:t>
            </a:r>
          </a:p>
        </p:txBody>
      </p:sp>
      <p:sp>
        <p:nvSpPr>
          <p:cNvPr id="11" name="Date Placeholder 10">
            <a:extLst>
              <a:ext uri="{FF2B5EF4-FFF2-40B4-BE49-F238E27FC236}">
                <a16:creationId xmlns:a16="http://schemas.microsoft.com/office/drawing/2014/main" id="{2CCAC7F8-5927-4AE7-88F7-368D7C6EA58E}"/>
              </a:ext>
            </a:extLst>
          </p:cNvPr>
          <p:cNvSpPr>
            <a:spLocks noGrp="1"/>
          </p:cNvSpPr>
          <p:nvPr>
            <p:ph type="dt" sz="half" idx="15"/>
          </p:nvPr>
        </p:nvSpPr>
        <p:spPr/>
        <p:txBody>
          <a:bodyPr/>
          <a:lstStyle>
            <a:lvl1pPr rtl="0">
              <a:defRPr/>
            </a:lvl1pPr>
          </a:lstStyle>
          <a:p>
            <a:endParaRPr lang="en-GB"/>
          </a:p>
        </p:txBody>
      </p:sp>
      <p:sp>
        <p:nvSpPr>
          <p:cNvPr id="12" name="Footer Placeholder 11">
            <a:extLst>
              <a:ext uri="{FF2B5EF4-FFF2-40B4-BE49-F238E27FC236}">
                <a16:creationId xmlns:a16="http://schemas.microsoft.com/office/drawing/2014/main" id="{3461BA53-080A-4C3A-A025-D55B101F2FFF}"/>
              </a:ext>
            </a:extLst>
          </p:cNvPr>
          <p:cNvSpPr>
            <a:spLocks noGrp="1"/>
          </p:cNvSpPr>
          <p:nvPr>
            <p:ph type="ftr" sz="quarter" idx="16"/>
          </p:nvPr>
        </p:nvSpPr>
        <p:spPr/>
        <p:txBody>
          <a:bodyPr/>
          <a:lstStyle>
            <a:lvl1pPr rtl="0">
              <a:defRPr/>
            </a:lvl1pPr>
          </a:lstStyle>
          <a:p>
            <a:r>
              <a:rPr lang="en-GB"/>
              <a:t>Title of presentation</a:t>
            </a:r>
          </a:p>
        </p:txBody>
      </p:sp>
      <p:sp>
        <p:nvSpPr>
          <p:cNvPr id="14" name="Slide Number Placeholder 13">
            <a:extLst>
              <a:ext uri="{FF2B5EF4-FFF2-40B4-BE49-F238E27FC236}">
                <a16:creationId xmlns:a16="http://schemas.microsoft.com/office/drawing/2014/main" id="{95CC10D5-FB0D-4932-850E-70A1D40A457B}"/>
              </a:ext>
            </a:extLst>
          </p:cNvPr>
          <p:cNvSpPr>
            <a:spLocks noGrp="1"/>
          </p:cNvSpPr>
          <p:nvPr>
            <p:ph type="sldNum" sz="quarter" idx="17"/>
          </p:nvPr>
        </p:nvSpPr>
        <p:spPr/>
        <p:txBody>
          <a:bodyPr/>
          <a:lstStyle>
            <a:lvl1pPr rtl="0">
              <a:defRPr/>
            </a:lvl1pPr>
          </a:lstStyle>
          <a:p>
            <a:fld id="{9B762322-799B-4137-A4A6-46825672F203}" type="slidenum">
              <a:rPr lang="en-GB" smtClean="0"/>
              <a:pPr/>
              <a:t>‹#›</a:t>
            </a:fld>
            <a:endParaRPr lang="en-GB"/>
          </a:p>
        </p:txBody>
      </p:sp>
    </p:spTree>
    <p:extLst>
      <p:ext uri="{BB962C8B-B14F-4D97-AF65-F5344CB8AC3E}">
        <p14:creationId xmlns:p14="http://schemas.microsoft.com/office/powerpoint/2010/main" val="201986379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9/8/2025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3D6129B-A4E4-4345-AFA5-4437DBCB27A3}"/>
              </a:ext>
            </a:extLst>
          </p:cNvPr>
          <p:cNvGraphicFramePr>
            <a:graphicFrameLocks noChangeAspect="1"/>
          </p:cNvGraphicFramePr>
          <p:nvPr userDrawn="1">
            <p:custDataLst>
              <p:tags r:id="rId15"/>
            </p:custDataLst>
            <p:extLst>
              <p:ext uri="{D42A27DB-BD31-4B8C-83A1-F6EECF244321}">
                <p14:modId xmlns:p14="http://schemas.microsoft.com/office/powerpoint/2010/main" val="3745590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11" name="think-cell Slide" r:id="rId16" imgW="408" imgH="408" progId="TCLayout.ActiveDocument.1">
                  <p:embed/>
                </p:oleObj>
              </mc:Choice>
              <mc:Fallback>
                <p:oleObj name="think-cell Slide" r:id="rId16" imgW="408" imgH="408" progId="TCLayout.ActiveDocument.1">
                  <p:embed/>
                  <p:pic>
                    <p:nvPicPr>
                      <p:cNvPr id="8" name="Object 7" hidden="1">
                        <a:extLst>
                          <a:ext uri="{FF2B5EF4-FFF2-40B4-BE49-F238E27FC236}">
                            <a16:creationId xmlns:a16="http://schemas.microsoft.com/office/drawing/2014/main" id="{73D6129B-A4E4-4345-AFA5-4437DBCB27A3}"/>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DAF2B06F-44E1-43F8-BE02-26238FB5C07D}"/>
              </a:ext>
            </a:extLst>
          </p:cNvPr>
          <p:cNvSpPr/>
          <p:nvPr userDrawn="1"/>
        </p:nvSpPr>
        <p:spPr>
          <a:xfrm>
            <a:off x="0" y="800100"/>
            <a:ext cx="731838" cy="60579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Placeholder 1">
            <a:extLst>
              <a:ext uri="{FF2B5EF4-FFF2-40B4-BE49-F238E27FC236}">
                <a16:creationId xmlns:a16="http://schemas.microsoft.com/office/drawing/2014/main" id="{5C7733D5-9DCC-4576-B95E-C6E8733DCAC7}"/>
              </a:ext>
            </a:extLst>
          </p:cNvPr>
          <p:cNvSpPr>
            <a:spLocks noGrp="1"/>
          </p:cNvSpPr>
          <p:nvPr>
            <p:ph type="title"/>
          </p:nvPr>
        </p:nvSpPr>
        <p:spPr>
          <a:xfrm>
            <a:off x="1127448" y="260648"/>
            <a:ext cx="10332715" cy="360000"/>
          </a:xfrm>
          <a:prstGeom prst="rect">
            <a:avLst/>
          </a:prstGeom>
        </p:spPr>
        <p:txBody>
          <a:bodyPr vert="horz" lIns="0" tIns="0" rIns="0" bIns="0" rtlCol="0" anchor="t">
            <a:noAutofit/>
          </a:bodyPr>
          <a:lstStyle/>
          <a:p>
            <a:r>
              <a:rPr lang="en-GB" noProof="0"/>
              <a:t>Slide title</a:t>
            </a:r>
          </a:p>
        </p:txBody>
      </p:sp>
      <p:sp>
        <p:nvSpPr>
          <p:cNvPr id="3" name="Text Placeholder 2">
            <a:extLst>
              <a:ext uri="{FF2B5EF4-FFF2-40B4-BE49-F238E27FC236}">
                <a16:creationId xmlns:a16="http://schemas.microsoft.com/office/drawing/2014/main" id="{B0E06676-D9E1-4349-BE68-3CD51EEDBE11}"/>
              </a:ext>
            </a:extLst>
          </p:cNvPr>
          <p:cNvSpPr>
            <a:spLocks noGrp="1"/>
          </p:cNvSpPr>
          <p:nvPr>
            <p:ph type="body" idx="1"/>
          </p:nvPr>
        </p:nvSpPr>
        <p:spPr>
          <a:xfrm>
            <a:off x="1127448" y="1412776"/>
            <a:ext cx="10333038" cy="4717194"/>
          </a:xfrm>
          <a:prstGeom prst="rect">
            <a:avLst/>
          </a:prstGeom>
        </p:spPr>
        <p:txBody>
          <a:bodyPr vert="horz" lIns="0" tIns="0" rIns="0" bIns="0" rtlCol="0">
            <a:noAutofit/>
          </a:bodyPr>
          <a:lstStyle/>
          <a:p>
            <a:pPr lvl="0"/>
            <a:r>
              <a:rPr lang="en-GB" noProof="0"/>
              <a:t>Main text &lt;Mr Eaves Modern Light&gt;</a:t>
            </a:r>
          </a:p>
          <a:p>
            <a:pPr lvl="1"/>
            <a:r>
              <a:rPr lang="en-GB" noProof="0"/>
              <a:t>Headline 1 &lt;Mr Eaves Modern Light&gt;</a:t>
            </a:r>
          </a:p>
          <a:p>
            <a:pPr lvl="2"/>
            <a:r>
              <a:rPr lang="en-GB" noProof="0"/>
              <a:t>Headline 2 &lt;Mr Eaves Modern Light with added Meta Serif Pro Bold modification&gt;</a:t>
            </a:r>
          </a:p>
          <a:p>
            <a:pPr lvl="3"/>
            <a:r>
              <a:rPr lang="en-GB" noProof="0"/>
              <a:t>Bullet level 1</a:t>
            </a:r>
          </a:p>
          <a:p>
            <a:pPr lvl="4"/>
            <a:r>
              <a:rPr lang="en-GB" noProof="0"/>
              <a:t>Bullet level 2</a:t>
            </a:r>
          </a:p>
          <a:p>
            <a:pPr lvl="5"/>
            <a:r>
              <a:rPr lang="en-GB" noProof="0"/>
              <a:t>Bullet level 3</a:t>
            </a:r>
          </a:p>
          <a:p>
            <a:pPr lvl="6"/>
            <a:r>
              <a:rPr lang="en-GB" noProof="0"/>
              <a:t>Bullet level 4</a:t>
            </a:r>
          </a:p>
          <a:p>
            <a:pPr lvl="7"/>
            <a:r>
              <a:rPr lang="en-GB" noProof="0"/>
              <a:t>Bullet level 5</a:t>
            </a:r>
          </a:p>
          <a:p>
            <a:pPr lvl="8"/>
            <a:r>
              <a:rPr lang="en-GB" noProof="0"/>
              <a:t>Bullet level 6</a:t>
            </a:r>
          </a:p>
        </p:txBody>
      </p:sp>
      <p:sp>
        <p:nvSpPr>
          <p:cNvPr id="4" name="Date Placeholder 3">
            <a:extLst>
              <a:ext uri="{FF2B5EF4-FFF2-40B4-BE49-F238E27FC236}">
                <a16:creationId xmlns:a16="http://schemas.microsoft.com/office/drawing/2014/main" id="{05822F74-B736-4C15-B92E-20BCA23095B3}"/>
              </a:ext>
            </a:extLst>
          </p:cNvPr>
          <p:cNvSpPr>
            <a:spLocks noGrp="1"/>
          </p:cNvSpPr>
          <p:nvPr>
            <p:ph type="dt" sz="half" idx="2"/>
          </p:nvPr>
        </p:nvSpPr>
        <p:spPr>
          <a:xfrm>
            <a:off x="11460596" y="6345324"/>
            <a:ext cx="576064" cy="180000"/>
          </a:xfrm>
          <a:prstGeom prst="rect">
            <a:avLst/>
          </a:prstGeom>
        </p:spPr>
        <p:txBody>
          <a:bodyPr vert="horz" wrap="none" lIns="0" tIns="0" rIns="0" bIns="0" rtlCol="0" anchor="ctr"/>
          <a:lstStyle>
            <a:lvl1pPr marL="0" algn="l" rtl="0">
              <a:defRPr sz="900">
                <a:solidFill>
                  <a:srgbClr val="787878"/>
                </a:solidFill>
              </a:defRPr>
            </a:lvl1pPr>
            <a:lvl2pPr marL="0" algn="l">
              <a:defRPr sz="900">
                <a:solidFill>
                  <a:srgbClr val="787878"/>
                </a:solidFill>
              </a:defRPr>
            </a:lvl2pPr>
            <a:lvl3pPr marL="0" algn="l">
              <a:defRPr sz="900">
                <a:solidFill>
                  <a:srgbClr val="787878"/>
                </a:solidFill>
              </a:defRPr>
            </a:lvl3pPr>
            <a:lvl4pPr marL="0" algn="l">
              <a:defRPr sz="900">
                <a:solidFill>
                  <a:srgbClr val="787878"/>
                </a:solidFill>
              </a:defRPr>
            </a:lvl4pPr>
            <a:lvl5pPr marL="0" algn="l">
              <a:defRPr sz="900">
                <a:solidFill>
                  <a:srgbClr val="787878"/>
                </a:solidFill>
              </a:defRPr>
            </a:lvl5pPr>
            <a:lvl6pPr marL="0" algn="l">
              <a:defRPr sz="900">
                <a:solidFill>
                  <a:srgbClr val="787878"/>
                </a:solidFill>
              </a:defRPr>
            </a:lvl6pPr>
            <a:lvl7pPr marL="0" algn="l">
              <a:defRPr sz="900">
                <a:solidFill>
                  <a:srgbClr val="787878"/>
                </a:solidFill>
              </a:defRPr>
            </a:lvl7pPr>
            <a:lvl8pPr marL="0" algn="l">
              <a:defRPr sz="900">
                <a:solidFill>
                  <a:srgbClr val="787878"/>
                </a:solidFill>
              </a:defRPr>
            </a:lvl8pPr>
            <a:lvl9pPr marL="0" algn="l">
              <a:defRPr sz="900">
                <a:solidFill>
                  <a:srgbClr val="787878"/>
                </a:solidFill>
              </a:defRPr>
            </a:lvl9pPr>
          </a:lstStyle>
          <a:p>
            <a:endParaRPr lang="en-GB"/>
          </a:p>
        </p:txBody>
      </p:sp>
      <p:sp>
        <p:nvSpPr>
          <p:cNvPr id="5" name="Footer Placeholder 4">
            <a:extLst>
              <a:ext uri="{FF2B5EF4-FFF2-40B4-BE49-F238E27FC236}">
                <a16:creationId xmlns:a16="http://schemas.microsoft.com/office/drawing/2014/main" id="{7BD0AE63-1A2D-498E-A79D-9796440EB57C}"/>
              </a:ext>
            </a:extLst>
          </p:cNvPr>
          <p:cNvSpPr>
            <a:spLocks noGrp="1"/>
          </p:cNvSpPr>
          <p:nvPr>
            <p:ph type="ftr" sz="quarter" idx="3"/>
          </p:nvPr>
        </p:nvSpPr>
        <p:spPr>
          <a:xfrm>
            <a:off x="1415480" y="6345324"/>
            <a:ext cx="9756000" cy="180000"/>
          </a:xfrm>
          <a:prstGeom prst="rect">
            <a:avLst/>
          </a:prstGeom>
        </p:spPr>
        <p:txBody>
          <a:bodyPr vert="horz" lIns="0" tIns="0" rIns="0" bIns="0" rtlCol="0" anchor="t"/>
          <a:lstStyle>
            <a:lvl1pPr marL="0" algn="ctr" rtl="0">
              <a:defRPr sz="900" cap="all" spc="150" baseline="0">
                <a:solidFill>
                  <a:srgbClr val="787878"/>
                </a:solidFill>
                <a:latin typeface="+mn-lt"/>
              </a:defRPr>
            </a:lvl1pPr>
            <a:lvl2pPr marL="0" algn="ctr">
              <a:defRPr sz="900" cap="all" spc="150" baseline="0">
                <a:solidFill>
                  <a:srgbClr val="787878"/>
                </a:solidFill>
                <a:latin typeface="+mn-lt"/>
              </a:defRPr>
            </a:lvl2pPr>
            <a:lvl3pPr marL="0" algn="ctr">
              <a:defRPr sz="900" cap="all" spc="150" baseline="0">
                <a:solidFill>
                  <a:srgbClr val="787878"/>
                </a:solidFill>
                <a:latin typeface="+mn-lt"/>
              </a:defRPr>
            </a:lvl3pPr>
            <a:lvl4pPr marL="0" algn="ctr">
              <a:defRPr sz="900" cap="all" spc="150" baseline="0">
                <a:solidFill>
                  <a:srgbClr val="787878"/>
                </a:solidFill>
                <a:latin typeface="+mn-lt"/>
              </a:defRPr>
            </a:lvl4pPr>
            <a:lvl5pPr marL="0" algn="ctr">
              <a:defRPr sz="900" cap="all" spc="150" baseline="0">
                <a:solidFill>
                  <a:srgbClr val="787878"/>
                </a:solidFill>
                <a:latin typeface="+mn-lt"/>
              </a:defRPr>
            </a:lvl5pPr>
            <a:lvl6pPr marL="0" algn="ctr">
              <a:defRPr sz="900" cap="all" spc="150" baseline="0">
                <a:solidFill>
                  <a:srgbClr val="787878"/>
                </a:solidFill>
                <a:latin typeface="+mn-lt"/>
              </a:defRPr>
            </a:lvl6pPr>
            <a:lvl7pPr marL="0" algn="ctr">
              <a:defRPr sz="900" cap="all" spc="150" baseline="0">
                <a:solidFill>
                  <a:srgbClr val="787878"/>
                </a:solidFill>
                <a:latin typeface="+mn-lt"/>
              </a:defRPr>
            </a:lvl7pPr>
            <a:lvl8pPr marL="0" algn="ctr">
              <a:defRPr sz="900" cap="all" spc="150" baseline="0">
                <a:solidFill>
                  <a:srgbClr val="787878"/>
                </a:solidFill>
                <a:latin typeface="+mn-lt"/>
              </a:defRPr>
            </a:lvl8pPr>
            <a:lvl9pPr marL="0" algn="ctr">
              <a:defRPr sz="900" cap="all" spc="150" baseline="0">
                <a:solidFill>
                  <a:srgbClr val="787878"/>
                </a:solidFill>
                <a:latin typeface="+mn-lt"/>
              </a:defRPr>
            </a:lvl9pPr>
          </a:lstStyle>
          <a:p>
            <a:r>
              <a:rPr lang="en-GB"/>
              <a:t>Title of presentation</a:t>
            </a:r>
          </a:p>
        </p:txBody>
      </p:sp>
      <p:sp>
        <p:nvSpPr>
          <p:cNvPr id="6" name="Slide Number Placeholder 5">
            <a:extLst>
              <a:ext uri="{FF2B5EF4-FFF2-40B4-BE49-F238E27FC236}">
                <a16:creationId xmlns:a16="http://schemas.microsoft.com/office/drawing/2014/main" id="{ACA278C8-C537-4644-B932-46C11D15498B}"/>
              </a:ext>
            </a:extLst>
          </p:cNvPr>
          <p:cNvSpPr>
            <a:spLocks noGrp="1"/>
          </p:cNvSpPr>
          <p:nvPr>
            <p:ph type="sldNum" sz="quarter" idx="4"/>
          </p:nvPr>
        </p:nvSpPr>
        <p:spPr>
          <a:xfrm>
            <a:off x="0" y="260648"/>
            <a:ext cx="720000" cy="360000"/>
          </a:xfrm>
          <a:prstGeom prst="rect">
            <a:avLst/>
          </a:prstGeom>
        </p:spPr>
        <p:txBody>
          <a:bodyPr vert="horz" lIns="0" tIns="0" rIns="0" bIns="0" rtlCol="0" anchor="t"/>
          <a:lstStyle>
            <a:lvl1pPr marL="0" algn="ctr" defTabSz="914400" rtl="0" eaLnBrk="1" latinLnBrk="0" hangingPunct="1">
              <a:defRPr lang="pl-PL" sz="3200" kern="1200" smtClean="0">
                <a:solidFill>
                  <a:schemeClr val="tx2"/>
                </a:solidFill>
                <a:latin typeface="+mn-lt"/>
                <a:ea typeface="+mn-ea"/>
                <a:cs typeface="MetaSerifPro-Light" panose="02010504050101020102" pitchFamily="50" charset="0"/>
              </a:defRPr>
            </a:lvl1pPr>
            <a:lvl2pPr marL="0" algn="ctr">
              <a:defRPr sz="3200">
                <a:solidFill>
                  <a:schemeClr val="tx2"/>
                </a:solidFill>
              </a:defRPr>
            </a:lvl2pPr>
            <a:lvl3pPr marL="0" algn="ctr">
              <a:defRPr sz="3200">
                <a:solidFill>
                  <a:schemeClr val="tx2"/>
                </a:solidFill>
              </a:defRPr>
            </a:lvl3pPr>
            <a:lvl4pPr marL="0" algn="ctr">
              <a:defRPr sz="3200">
                <a:solidFill>
                  <a:schemeClr val="tx2"/>
                </a:solidFill>
              </a:defRPr>
            </a:lvl4pPr>
            <a:lvl5pPr marL="0" algn="ctr">
              <a:defRPr sz="3200">
                <a:solidFill>
                  <a:schemeClr val="tx2"/>
                </a:solidFill>
              </a:defRPr>
            </a:lvl5pPr>
            <a:lvl6pPr marL="0" algn="ctr">
              <a:defRPr sz="3200">
                <a:solidFill>
                  <a:schemeClr val="tx2"/>
                </a:solidFill>
              </a:defRPr>
            </a:lvl6pPr>
            <a:lvl7pPr marL="0" algn="ctr">
              <a:defRPr sz="3200">
                <a:solidFill>
                  <a:schemeClr val="tx2"/>
                </a:solidFill>
              </a:defRPr>
            </a:lvl7pPr>
            <a:lvl8pPr marL="0" algn="ctr">
              <a:defRPr sz="3200">
                <a:solidFill>
                  <a:schemeClr val="tx2"/>
                </a:solidFill>
              </a:defRPr>
            </a:lvl8pPr>
            <a:lvl9pPr marL="0" algn="ctr">
              <a:defRPr sz="3200">
                <a:solidFill>
                  <a:schemeClr val="tx2"/>
                </a:solidFill>
              </a:defRPr>
            </a:lvl9pPr>
          </a:lstStyle>
          <a:p>
            <a:fld id="{9B762322-799B-4137-A4A6-46825672F203}" type="slidenum">
              <a:rPr lang="en-GB" smtClean="0"/>
              <a:pPr/>
              <a:t>‹#›</a:t>
            </a:fld>
            <a:endParaRPr lang="en-GB"/>
          </a:p>
        </p:txBody>
      </p:sp>
      <p:sp>
        <p:nvSpPr>
          <p:cNvPr id="29" name="TextBox 28">
            <a:extLst>
              <a:ext uri="{FF2B5EF4-FFF2-40B4-BE49-F238E27FC236}">
                <a16:creationId xmlns:a16="http://schemas.microsoft.com/office/drawing/2014/main" id="{19AC5B37-77BD-429D-AF43-92B02E01B8D4}"/>
              </a:ext>
            </a:extLst>
          </p:cNvPr>
          <p:cNvSpPr txBox="1"/>
          <p:nvPr userDrawn="1"/>
        </p:nvSpPr>
        <p:spPr>
          <a:xfrm>
            <a:off x="-996788" y="1304780"/>
            <a:ext cx="756084" cy="144000"/>
          </a:xfrm>
          <a:prstGeom prst="rect">
            <a:avLst/>
          </a:prstGeom>
          <a:noFill/>
        </p:spPr>
        <p:txBody>
          <a:bodyPr wrap="none" lIns="0" tIns="0" rIns="0" bIns="0" rtlCol="0" anchor="b">
            <a:noAutofit/>
          </a:bodyPr>
          <a:lstStyle/>
          <a:p>
            <a:pPr algn="r" rtl="0"/>
            <a:r>
              <a:rPr lang="en-GB" sz="1000" noProof="0"/>
              <a:t>With subtitle</a:t>
            </a:r>
          </a:p>
        </p:txBody>
      </p:sp>
      <p:cxnSp>
        <p:nvCxnSpPr>
          <p:cNvPr id="31" name="Straight Connector 30">
            <a:extLst>
              <a:ext uri="{FF2B5EF4-FFF2-40B4-BE49-F238E27FC236}">
                <a16:creationId xmlns:a16="http://schemas.microsoft.com/office/drawing/2014/main" id="{0691F913-784A-4500-A9E9-23FDB59136F2}"/>
              </a:ext>
            </a:extLst>
          </p:cNvPr>
          <p:cNvCxnSpPr/>
          <p:nvPr userDrawn="1"/>
        </p:nvCxnSpPr>
        <p:spPr>
          <a:xfrm>
            <a:off x="-168680" y="1412776"/>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A4B4228-8AFF-458A-8025-4439E182E9B9}"/>
              </a:ext>
            </a:extLst>
          </p:cNvPr>
          <p:cNvSpPr txBox="1"/>
          <p:nvPr userDrawn="1"/>
        </p:nvSpPr>
        <p:spPr>
          <a:xfrm>
            <a:off x="-996788" y="908736"/>
            <a:ext cx="756084" cy="144000"/>
          </a:xfrm>
          <a:prstGeom prst="rect">
            <a:avLst/>
          </a:prstGeom>
          <a:noFill/>
        </p:spPr>
        <p:txBody>
          <a:bodyPr wrap="none" lIns="0" tIns="0" rIns="0" bIns="0" rtlCol="0" anchor="b">
            <a:noAutofit/>
          </a:bodyPr>
          <a:lstStyle/>
          <a:p>
            <a:pPr algn="r" rtl="0"/>
            <a:r>
              <a:rPr lang="en-GB" sz="1000" noProof="0"/>
              <a:t>Without subtitle</a:t>
            </a:r>
          </a:p>
        </p:txBody>
      </p:sp>
      <p:cxnSp>
        <p:nvCxnSpPr>
          <p:cNvPr id="33" name="Straight Connector 32">
            <a:extLst>
              <a:ext uri="{FF2B5EF4-FFF2-40B4-BE49-F238E27FC236}">
                <a16:creationId xmlns:a16="http://schemas.microsoft.com/office/drawing/2014/main" id="{F11D5AA0-7588-4BE3-83F2-CC8407515531}"/>
              </a:ext>
            </a:extLst>
          </p:cNvPr>
          <p:cNvCxnSpPr/>
          <p:nvPr userDrawn="1"/>
        </p:nvCxnSpPr>
        <p:spPr>
          <a:xfrm>
            <a:off x="-168680" y="1016732"/>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42B755B-BCFF-4D01-9CD5-179138D5DE5C}"/>
              </a:ext>
            </a:extLst>
          </p:cNvPr>
          <p:cNvCxnSpPr/>
          <p:nvPr userDrawn="1"/>
        </p:nvCxnSpPr>
        <p:spPr>
          <a:xfrm>
            <a:off x="-168680" y="6129300"/>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21A0277-94EF-44C8-9BEB-FA8C2310414B}"/>
              </a:ext>
            </a:extLst>
          </p:cNvPr>
          <p:cNvCxnSpPr>
            <a:cxnSpLocks/>
          </p:cNvCxnSpPr>
          <p:nvPr userDrawn="1"/>
        </p:nvCxnSpPr>
        <p:spPr>
          <a:xfrm rot="5400000">
            <a:off x="11388596" y="-99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5C455D2-3C49-46C4-8A32-39FC4B1DBCF3}"/>
              </a:ext>
            </a:extLst>
          </p:cNvPr>
          <p:cNvCxnSpPr>
            <a:cxnSpLocks/>
          </p:cNvCxnSpPr>
          <p:nvPr userDrawn="1"/>
        </p:nvCxnSpPr>
        <p:spPr>
          <a:xfrm>
            <a:off x="12216680" y="1412776"/>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0ED067E-09E3-469C-AAEC-62E7CBA3B25F}"/>
              </a:ext>
            </a:extLst>
          </p:cNvPr>
          <p:cNvCxnSpPr/>
          <p:nvPr userDrawn="1"/>
        </p:nvCxnSpPr>
        <p:spPr>
          <a:xfrm>
            <a:off x="12216680" y="1016732"/>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BB43A96-B59B-4B62-94D0-93CA8B4CAC94}"/>
              </a:ext>
            </a:extLst>
          </p:cNvPr>
          <p:cNvCxnSpPr>
            <a:cxnSpLocks/>
          </p:cNvCxnSpPr>
          <p:nvPr userDrawn="1"/>
        </p:nvCxnSpPr>
        <p:spPr>
          <a:xfrm rot="5400000">
            <a:off x="1058245" y="6957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D001358-B9BC-4BAF-8FA8-E06D7E436611}"/>
              </a:ext>
            </a:extLst>
          </p:cNvPr>
          <p:cNvCxnSpPr>
            <a:cxnSpLocks/>
          </p:cNvCxnSpPr>
          <p:nvPr userDrawn="1"/>
        </p:nvCxnSpPr>
        <p:spPr>
          <a:xfrm rot="5400000">
            <a:off x="11388596" y="6957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83B1983-EDE1-4D95-AB64-C2C3E7FD1D8F}"/>
              </a:ext>
            </a:extLst>
          </p:cNvPr>
          <p:cNvCxnSpPr>
            <a:cxnSpLocks/>
          </p:cNvCxnSpPr>
          <p:nvPr userDrawn="1"/>
        </p:nvCxnSpPr>
        <p:spPr>
          <a:xfrm>
            <a:off x="731838" y="376886"/>
            <a:ext cx="0" cy="252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24CB4E9-3438-4EC6-949B-355B97396CB8}"/>
              </a:ext>
            </a:extLst>
          </p:cNvPr>
          <p:cNvCxnSpPr>
            <a:cxnSpLocks/>
          </p:cNvCxnSpPr>
          <p:nvPr userDrawn="1"/>
        </p:nvCxnSpPr>
        <p:spPr>
          <a:xfrm rot="5400000">
            <a:off x="1055448" y="-99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1ECCDC3-B06F-416B-A7CF-9EE0F7D7AC3D}"/>
              </a:ext>
            </a:extLst>
          </p:cNvPr>
          <p:cNvCxnSpPr>
            <a:cxnSpLocks/>
          </p:cNvCxnSpPr>
          <p:nvPr userDrawn="1"/>
        </p:nvCxnSpPr>
        <p:spPr>
          <a:xfrm rot="5400000">
            <a:off x="6024000" y="-99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4AD547-1DBF-49D6-A2FA-382A120A45AD}"/>
              </a:ext>
            </a:extLst>
          </p:cNvPr>
          <p:cNvCxnSpPr>
            <a:cxnSpLocks/>
          </p:cNvCxnSpPr>
          <p:nvPr userDrawn="1"/>
        </p:nvCxnSpPr>
        <p:spPr>
          <a:xfrm rot="5400000">
            <a:off x="6420044" y="-99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79D982-9082-46D2-B56F-A1957CCA257D}"/>
              </a:ext>
            </a:extLst>
          </p:cNvPr>
          <p:cNvCxnSpPr>
            <a:cxnSpLocks/>
          </p:cNvCxnSpPr>
          <p:nvPr userDrawn="1"/>
        </p:nvCxnSpPr>
        <p:spPr>
          <a:xfrm rot="5400000">
            <a:off x="6024000" y="6957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80245A-1853-4EFE-B2B6-935AC9DE64CC}"/>
              </a:ext>
            </a:extLst>
          </p:cNvPr>
          <p:cNvCxnSpPr>
            <a:cxnSpLocks/>
          </p:cNvCxnSpPr>
          <p:nvPr userDrawn="1"/>
        </p:nvCxnSpPr>
        <p:spPr>
          <a:xfrm rot="5400000">
            <a:off x="6420044" y="695738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912E37-C13F-4E90-A326-847D691A5E4B}"/>
              </a:ext>
            </a:extLst>
          </p:cNvPr>
          <p:cNvCxnSpPr>
            <a:cxnSpLocks/>
          </p:cNvCxnSpPr>
          <p:nvPr userDrawn="1"/>
        </p:nvCxnSpPr>
        <p:spPr>
          <a:xfrm rot="5400000">
            <a:off x="4259804" y="-99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B69D4AE-4940-4A9B-9654-B8FD3783A280}"/>
              </a:ext>
            </a:extLst>
          </p:cNvPr>
          <p:cNvCxnSpPr>
            <a:cxnSpLocks/>
          </p:cNvCxnSpPr>
          <p:nvPr userDrawn="1"/>
        </p:nvCxnSpPr>
        <p:spPr>
          <a:xfrm rot="5400000">
            <a:off x="4619844" y="-99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DA8FF80-4164-4C8E-9A85-DBC154312AB8}"/>
              </a:ext>
            </a:extLst>
          </p:cNvPr>
          <p:cNvCxnSpPr>
            <a:cxnSpLocks/>
          </p:cNvCxnSpPr>
          <p:nvPr userDrawn="1"/>
        </p:nvCxnSpPr>
        <p:spPr>
          <a:xfrm rot="5400000">
            <a:off x="7824200" y="-99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82800CD-49AB-492C-BFCE-51457B38C512}"/>
              </a:ext>
            </a:extLst>
          </p:cNvPr>
          <p:cNvCxnSpPr>
            <a:cxnSpLocks/>
          </p:cNvCxnSpPr>
          <p:nvPr userDrawn="1"/>
        </p:nvCxnSpPr>
        <p:spPr>
          <a:xfrm rot="5400000">
            <a:off x="8184240" y="-99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0CECFC5-7255-4FA1-98B9-4A018EA5C327}"/>
              </a:ext>
            </a:extLst>
          </p:cNvPr>
          <p:cNvCxnSpPr>
            <a:cxnSpLocks/>
          </p:cNvCxnSpPr>
          <p:nvPr userDrawn="1"/>
        </p:nvCxnSpPr>
        <p:spPr>
          <a:xfrm rot="5400000">
            <a:off x="4259804" y="6957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4764A44-01B3-4914-A0A3-7381C02EB411}"/>
              </a:ext>
            </a:extLst>
          </p:cNvPr>
          <p:cNvCxnSpPr>
            <a:cxnSpLocks/>
          </p:cNvCxnSpPr>
          <p:nvPr userDrawn="1"/>
        </p:nvCxnSpPr>
        <p:spPr>
          <a:xfrm rot="5400000">
            <a:off x="4619844" y="6957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9F9B412-C5DF-4765-92C7-BEA07C30E404}"/>
              </a:ext>
            </a:extLst>
          </p:cNvPr>
          <p:cNvCxnSpPr>
            <a:cxnSpLocks/>
          </p:cNvCxnSpPr>
          <p:nvPr userDrawn="1"/>
        </p:nvCxnSpPr>
        <p:spPr>
          <a:xfrm rot="5400000">
            <a:off x="7824200" y="6957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320CF8C-5B9C-467D-9CEA-D32DFEC8E357}"/>
              </a:ext>
            </a:extLst>
          </p:cNvPr>
          <p:cNvCxnSpPr>
            <a:cxnSpLocks/>
          </p:cNvCxnSpPr>
          <p:nvPr userDrawn="1"/>
        </p:nvCxnSpPr>
        <p:spPr>
          <a:xfrm rot="5400000">
            <a:off x="8184240" y="6957384"/>
            <a:ext cx="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2E7DFA-7F16-4D4E-AB10-B44A41F6C430}"/>
              </a:ext>
            </a:extLst>
          </p:cNvPr>
          <p:cNvCxnSpPr>
            <a:cxnSpLocks/>
          </p:cNvCxnSpPr>
          <p:nvPr userDrawn="1"/>
        </p:nvCxnSpPr>
        <p:spPr>
          <a:xfrm>
            <a:off x="12216680" y="6129300"/>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F37B04AC-B3EF-6467-37DB-6089178D6F65}"/>
              </a:ext>
            </a:extLst>
          </p:cNvPr>
          <p:cNvPicPr>
            <a:picLocks noChangeAspect="1"/>
          </p:cNvPicPr>
          <p:nvPr userDrawn="1"/>
        </p:nvPicPr>
        <p:blipFill>
          <a:blip r:embed="rId18"/>
          <a:stretch>
            <a:fillRect/>
          </a:stretch>
        </p:blipFill>
        <p:spPr>
          <a:xfrm rot="16200000">
            <a:off x="-212845" y="5650521"/>
            <a:ext cx="1207005" cy="254610"/>
          </a:xfrm>
          <a:prstGeom prst="rect">
            <a:avLst/>
          </a:prstGeom>
        </p:spPr>
      </p:pic>
    </p:spTree>
    <p:extLst>
      <p:ext uri="{BB962C8B-B14F-4D97-AF65-F5344CB8AC3E}">
        <p14:creationId xmlns:p14="http://schemas.microsoft.com/office/powerpoint/2010/main" val="2088609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l" defTabSz="914400" rtl="0" eaLnBrk="1" latinLnBrk="0" hangingPunct="1">
        <a:lnSpc>
          <a:spcPct val="100000"/>
        </a:lnSpc>
        <a:spcBef>
          <a:spcPct val="0"/>
        </a:spcBef>
        <a:buNone/>
        <a:defRPr sz="3200" kern="1200" cap="all"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0"/>
        </a:spcAft>
        <a:buClr>
          <a:schemeClr val="tx2"/>
        </a:buClr>
        <a:buFont typeface="MrEavesModOTLight" panose="020B0303060502020202" pitchFamily="34" charset="0"/>
        <a:buNone/>
        <a:defRPr sz="2000" kern="1200" cap="none" baseline="0">
          <a:solidFill>
            <a:schemeClr val="tx1"/>
          </a:solidFill>
          <a:latin typeface="+mn-lt"/>
          <a:ea typeface="+mn-ea"/>
          <a:cs typeface="+mn-cs"/>
        </a:defRPr>
      </a:lvl1pPr>
      <a:lvl2pPr marL="0" indent="0" algn="l" defTabSz="914400" rtl="0" eaLnBrk="1" latinLnBrk="0" hangingPunct="1">
        <a:lnSpc>
          <a:spcPct val="100000"/>
        </a:lnSpc>
        <a:spcBef>
          <a:spcPts val="600"/>
        </a:spcBef>
        <a:spcAft>
          <a:spcPts val="0"/>
        </a:spcAft>
        <a:buClr>
          <a:schemeClr val="tx2"/>
        </a:buClr>
        <a:buFont typeface="Arial" panose="020B0604020202020204" pitchFamily="34" charset="0"/>
        <a:buNone/>
        <a:defRPr sz="2800" kern="1200" cap="all" baseline="0">
          <a:solidFill>
            <a:schemeClr val="tx1"/>
          </a:solidFill>
          <a:latin typeface="+mn-lt"/>
          <a:ea typeface="+mn-ea"/>
          <a:cs typeface="+mn-cs"/>
        </a:defRPr>
      </a:lvl2pPr>
      <a:lvl3pPr marL="0" indent="0" algn="l" defTabSz="914400" rtl="0" eaLnBrk="1" latinLnBrk="0" hangingPunct="1">
        <a:lnSpc>
          <a:spcPct val="100000"/>
        </a:lnSpc>
        <a:spcBef>
          <a:spcPts val="600"/>
        </a:spcBef>
        <a:spcAft>
          <a:spcPts val="0"/>
        </a:spcAft>
        <a:buClr>
          <a:schemeClr val="tx2"/>
        </a:buClr>
        <a:buFont typeface="Arial" panose="020B0604020202020204" pitchFamily="34" charset="0"/>
        <a:buNone/>
        <a:defRPr sz="2800" kern="1200">
          <a:solidFill>
            <a:schemeClr val="tx1"/>
          </a:solidFill>
          <a:latin typeface="+mn-lt"/>
          <a:ea typeface="+mn-ea"/>
          <a:cs typeface="+mn-cs"/>
        </a:defRPr>
      </a:lvl3pPr>
      <a:lvl4pPr marL="216000" indent="-216000" algn="l" defTabSz="914400" rtl="0" eaLnBrk="1" latinLnBrk="0" hangingPunct="1">
        <a:lnSpc>
          <a:spcPct val="100000"/>
        </a:lnSpc>
        <a:spcBef>
          <a:spcPts val="600"/>
        </a:spcBef>
        <a:spcAft>
          <a:spcPts val="0"/>
        </a:spcAft>
        <a:buClr>
          <a:schemeClr val="tx2"/>
        </a:buClr>
        <a:buFont typeface="MrEavesModOTLight" panose="020B0303060502020202" pitchFamily="34" charset="0"/>
        <a:buChar char="–"/>
        <a:defRPr sz="2000" kern="1200">
          <a:solidFill>
            <a:schemeClr val="tx1"/>
          </a:solidFill>
          <a:latin typeface="+mn-lt"/>
          <a:ea typeface="+mn-ea"/>
          <a:cs typeface="+mn-cs"/>
        </a:defRPr>
      </a:lvl4pPr>
      <a:lvl5pPr marL="432000" indent="-216000" algn="l" defTabSz="914400" rtl="0" eaLnBrk="1" latinLnBrk="0" hangingPunct="1">
        <a:lnSpc>
          <a:spcPct val="100000"/>
        </a:lnSpc>
        <a:spcBef>
          <a:spcPts val="600"/>
        </a:spcBef>
        <a:spcAft>
          <a:spcPts val="0"/>
        </a:spcAft>
        <a:buClr>
          <a:schemeClr val="tx2"/>
        </a:buClr>
        <a:buFont typeface="MrEavesModOTLight" panose="020B0303060502020202" pitchFamily="34" charset="0"/>
        <a:buChar char="–"/>
        <a:defRPr sz="2000" kern="1200">
          <a:solidFill>
            <a:schemeClr val="tx1"/>
          </a:solidFill>
          <a:latin typeface="+mn-lt"/>
          <a:ea typeface="+mn-ea"/>
          <a:cs typeface="+mn-cs"/>
        </a:defRPr>
      </a:lvl5pPr>
      <a:lvl6pPr marL="648000" indent="-216000" algn="l" defTabSz="914400" rtl="0" eaLnBrk="1" latinLnBrk="0" hangingPunct="1">
        <a:lnSpc>
          <a:spcPct val="100000"/>
        </a:lnSpc>
        <a:spcBef>
          <a:spcPts val="600"/>
        </a:spcBef>
        <a:spcAft>
          <a:spcPts val="0"/>
        </a:spcAft>
        <a:buClr>
          <a:schemeClr val="tx2"/>
        </a:buClr>
        <a:buFont typeface="MrEavesModOTLight" panose="020B0303060502020202" pitchFamily="34" charset="0"/>
        <a:buChar char="–"/>
        <a:defRPr sz="2000" kern="1200">
          <a:solidFill>
            <a:schemeClr val="tx1"/>
          </a:solidFill>
          <a:latin typeface="+mn-lt"/>
          <a:ea typeface="+mn-ea"/>
          <a:cs typeface="+mn-cs"/>
        </a:defRPr>
      </a:lvl6pPr>
      <a:lvl7pPr marL="864000" indent="-216000" algn="l" defTabSz="914400" rtl="0" eaLnBrk="1" latinLnBrk="0" hangingPunct="1">
        <a:lnSpc>
          <a:spcPct val="100000"/>
        </a:lnSpc>
        <a:spcBef>
          <a:spcPts val="600"/>
        </a:spcBef>
        <a:spcAft>
          <a:spcPts val="0"/>
        </a:spcAft>
        <a:buClr>
          <a:schemeClr val="tx2"/>
        </a:buClr>
        <a:buFont typeface="MrEavesModOTLight" panose="020B0303060502020202" pitchFamily="34" charset="0"/>
        <a:buChar char="–"/>
        <a:defRPr sz="2000" kern="1200">
          <a:solidFill>
            <a:schemeClr val="tx1"/>
          </a:solidFill>
          <a:latin typeface="+mn-lt"/>
          <a:ea typeface="+mn-ea"/>
          <a:cs typeface="+mn-cs"/>
        </a:defRPr>
      </a:lvl7pPr>
      <a:lvl8pPr marL="864000" indent="-216000" algn="l" defTabSz="914400" rtl="0" eaLnBrk="1" latinLnBrk="0" hangingPunct="1">
        <a:lnSpc>
          <a:spcPct val="100000"/>
        </a:lnSpc>
        <a:spcBef>
          <a:spcPts val="600"/>
        </a:spcBef>
        <a:spcAft>
          <a:spcPts val="0"/>
        </a:spcAft>
        <a:buClr>
          <a:schemeClr val="tx2"/>
        </a:buClr>
        <a:buFont typeface="MrEavesModOTLight" panose="020B0303060502020202" pitchFamily="34" charset="0"/>
        <a:buChar char="–"/>
        <a:defRPr sz="2000" kern="1200">
          <a:solidFill>
            <a:schemeClr val="tx1"/>
          </a:solidFill>
          <a:latin typeface="+mn-lt"/>
          <a:ea typeface="+mn-ea"/>
          <a:cs typeface="+mn-cs"/>
        </a:defRPr>
      </a:lvl8pPr>
      <a:lvl9pPr marL="864000" indent="-216000" algn="l" defTabSz="914400" rtl="0" eaLnBrk="1" latinLnBrk="0" hangingPunct="1">
        <a:lnSpc>
          <a:spcPct val="100000"/>
        </a:lnSpc>
        <a:spcBef>
          <a:spcPts val="600"/>
        </a:spcBef>
        <a:spcAft>
          <a:spcPts val="0"/>
        </a:spcAft>
        <a:buClr>
          <a:schemeClr val="tx2"/>
        </a:buClr>
        <a:buFont typeface="MrEavesModOTLight" panose="020B0303060502020202"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orient="horz" pos="3861">
          <p15:clr>
            <a:srgbClr val="F26B43"/>
          </p15:clr>
        </p15:guide>
        <p15:guide id="4" pos="7219">
          <p15:clr>
            <a:srgbClr val="F26B43"/>
          </p15:clr>
        </p15:guide>
        <p15:guide id="5" orient="horz" pos="640">
          <p15:clr>
            <a:srgbClr val="FBAE40"/>
          </p15:clr>
        </p15:guide>
        <p15:guide id="10" pos="710">
          <p15:clr>
            <a:srgbClr val="F26B43"/>
          </p15:clr>
        </p15:guide>
        <p15:guide id="11" orient="horz" pos="4020">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4.jpeg"/><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436354"/>
            <a:ext cx="12192000" cy="3421646"/>
            <a:chOff x="0" y="0"/>
            <a:chExt cx="24384000" cy="6843292"/>
          </a:xfrm>
          <a:gradFill flip="none" rotWithShape="1">
            <a:gsLst>
              <a:gs pos="12000">
                <a:srgbClr val="1743A4"/>
              </a:gs>
              <a:gs pos="100000">
                <a:srgbClr val="FF2C3D"/>
              </a:gs>
            </a:gsLst>
            <a:lin ang="2700000" scaled="1"/>
            <a:tileRect/>
          </a:gradFill>
        </p:grpSpPr>
        <p:sp>
          <p:nvSpPr>
            <p:cNvPr id="3" name="Freeform 3"/>
            <p:cNvSpPr/>
            <p:nvPr/>
          </p:nvSpPr>
          <p:spPr>
            <a:xfrm>
              <a:off x="0" y="0"/>
              <a:ext cx="24384006" cy="6843313"/>
            </a:xfrm>
            <a:custGeom>
              <a:avLst/>
              <a:gdLst/>
              <a:ahLst/>
              <a:cxnLst/>
              <a:rect l="l" t="t" r="r" b="b"/>
              <a:pathLst>
                <a:path w="24384006" h="6843313">
                  <a:moveTo>
                    <a:pt x="0" y="0"/>
                  </a:moveTo>
                  <a:lnTo>
                    <a:pt x="24384006" y="0"/>
                  </a:lnTo>
                  <a:lnTo>
                    <a:pt x="24384006" y="6843313"/>
                  </a:lnTo>
                  <a:lnTo>
                    <a:pt x="0" y="6843313"/>
                  </a:lnTo>
                  <a:lnTo>
                    <a:pt x="0" y="0"/>
                  </a:lnTo>
                  <a:close/>
                </a:path>
              </a:pathLst>
            </a:custGeom>
            <a:grpFill/>
          </p:spPr>
        </p:sp>
      </p:grpSp>
      <p:grpSp>
        <p:nvGrpSpPr>
          <p:cNvPr id="9" name="Group 9"/>
          <p:cNvGrpSpPr/>
          <p:nvPr/>
        </p:nvGrpSpPr>
        <p:grpSpPr>
          <a:xfrm rot="-2699999">
            <a:off x="6573712" y="-1878882"/>
            <a:ext cx="3043829" cy="5024175"/>
            <a:chOff x="0" y="0"/>
            <a:chExt cx="4163738" cy="6872708"/>
          </a:xfrm>
          <a:gradFill>
            <a:gsLst>
              <a:gs pos="12000">
                <a:srgbClr val="1743A4"/>
              </a:gs>
              <a:gs pos="100000">
                <a:srgbClr val="FF2C3D"/>
              </a:gs>
            </a:gsLst>
            <a:lin ang="2700000" scaled="1"/>
          </a:gradFill>
        </p:grpSpPr>
        <p:sp>
          <p:nvSpPr>
            <p:cNvPr id="10" name="Freeform 10"/>
            <p:cNvSpPr/>
            <p:nvPr/>
          </p:nvSpPr>
          <p:spPr>
            <a:xfrm>
              <a:off x="0" y="0"/>
              <a:ext cx="4163695" cy="6872732"/>
            </a:xfrm>
            <a:custGeom>
              <a:avLst/>
              <a:gdLst/>
              <a:ahLst/>
              <a:cxnLst/>
              <a:rect l="l" t="t" r="r" b="b"/>
              <a:pathLst>
                <a:path w="4163695" h="6872732">
                  <a:moveTo>
                    <a:pt x="4163695" y="6872732"/>
                  </a:moveTo>
                  <a:cubicBezTo>
                    <a:pt x="3960622" y="6872732"/>
                    <a:pt x="3960622" y="6872732"/>
                    <a:pt x="3960622" y="6872732"/>
                  </a:cubicBezTo>
                  <a:cubicBezTo>
                    <a:pt x="3960622" y="4746879"/>
                    <a:pt x="2234184" y="3014345"/>
                    <a:pt x="107950" y="3014345"/>
                  </a:cubicBezTo>
                  <a:cubicBezTo>
                    <a:pt x="6350" y="3014345"/>
                    <a:pt x="6350" y="3014345"/>
                    <a:pt x="6350" y="3014345"/>
                  </a:cubicBezTo>
                  <a:cubicBezTo>
                    <a:pt x="0" y="0"/>
                    <a:pt x="0" y="0"/>
                    <a:pt x="0" y="0"/>
                  </a:cubicBezTo>
                  <a:cubicBezTo>
                    <a:pt x="203073" y="0"/>
                    <a:pt x="203073" y="0"/>
                    <a:pt x="203073" y="0"/>
                  </a:cubicBezTo>
                  <a:cubicBezTo>
                    <a:pt x="209423" y="2817622"/>
                    <a:pt x="209423" y="2817622"/>
                    <a:pt x="209423" y="2817622"/>
                  </a:cubicBezTo>
                  <a:cubicBezTo>
                    <a:pt x="2399157" y="2868422"/>
                    <a:pt x="4163695" y="4670679"/>
                    <a:pt x="4163695" y="6872732"/>
                  </a:cubicBezTo>
                  <a:close/>
                </a:path>
              </a:pathLst>
            </a:custGeom>
            <a:grpFill/>
          </p:spPr>
        </p:sp>
      </p:grpSp>
      <p:grpSp>
        <p:nvGrpSpPr>
          <p:cNvPr id="11" name="Group 11"/>
          <p:cNvGrpSpPr/>
          <p:nvPr/>
        </p:nvGrpSpPr>
        <p:grpSpPr>
          <a:xfrm rot="-2699999">
            <a:off x="8063139" y="3727606"/>
            <a:ext cx="3053603" cy="5002671"/>
            <a:chOff x="0" y="0"/>
            <a:chExt cx="4177108" cy="6843292"/>
          </a:xfrm>
        </p:grpSpPr>
        <p:sp>
          <p:nvSpPr>
            <p:cNvPr id="12" name="Freeform 12"/>
            <p:cNvSpPr/>
            <p:nvPr/>
          </p:nvSpPr>
          <p:spPr>
            <a:xfrm>
              <a:off x="0" y="0"/>
              <a:ext cx="4177157" cy="6843268"/>
            </a:xfrm>
            <a:custGeom>
              <a:avLst/>
              <a:gdLst/>
              <a:ahLst/>
              <a:cxnLst/>
              <a:rect l="l" t="t" r="r" b="b"/>
              <a:pathLst>
                <a:path w="4177157" h="6843268">
                  <a:moveTo>
                    <a:pt x="3973957" y="6843268"/>
                  </a:moveTo>
                  <a:cubicBezTo>
                    <a:pt x="3961257" y="4062730"/>
                    <a:pt x="3961257" y="4062730"/>
                    <a:pt x="3961257" y="4062730"/>
                  </a:cubicBezTo>
                  <a:cubicBezTo>
                    <a:pt x="1771142" y="4005707"/>
                    <a:pt x="0" y="2209165"/>
                    <a:pt x="0" y="0"/>
                  </a:cubicBezTo>
                  <a:cubicBezTo>
                    <a:pt x="203200" y="0"/>
                    <a:pt x="203200" y="0"/>
                    <a:pt x="203200" y="0"/>
                  </a:cubicBezTo>
                  <a:cubicBezTo>
                    <a:pt x="203200" y="2126615"/>
                    <a:pt x="1936242" y="3859657"/>
                    <a:pt x="4062857" y="3859657"/>
                  </a:cubicBezTo>
                  <a:cubicBezTo>
                    <a:pt x="4164457" y="3859657"/>
                    <a:pt x="4164457" y="3859657"/>
                    <a:pt x="4164457" y="3859657"/>
                  </a:cubicBezTo>
                  <a:cubicBezTo>
                    <a:pt x="4177157" y="6836918"/>
                    <a:pt x="4177157" y="6836918"/>
                    <a:pt x="4177157" y="6836918"/>
                  </a:cubicBezTo>
                  <a:lnTo>
                    <a:pt x="3973957" y="6843268"/>
                  </a:lnTo>
                  <a:close/>
                </a:path>
              </a:pathLst>
            </a:custGeom>
            <a:solidFill>
              <a:srgbClr val="FFFFFF"/>
            </a:solidFill>
          </p:spPr>
        </p:sp>
      </p:grpSp>
      <p:grpSp>
        <p:nvGrpSpPr>
          <p:cNvPr id="13" name="Group 13"/>
          <p:cNvGrpSpPr/>
          <p:nvPr/>
        </p:nvGrpSpPr>
        <p:grpSpPr>
          <a:xfrm>
            <a:off x="6497421" y="1090408"/>
            <a:ext cx="4679859" cy="4677185"/>
            <a:chOff x="0" y="0"/>
            <a:chExt cx="9359718" cy="9354370"/>
          </a:xfrm>
        </p:grpSpPr>
        <p:sp>
          <p:nvSpPr>
            <p:cNvPr id="14" name="Freeform 14"/>
            <p:cNvSpPr/>
            <p:nvPr/>
          </p:nvSpPr>
          <p:spPr>
            <a:xfrm>
              <a:off x="0" y="0"/>
              <a:ext cx="9359773" cy="9354312"/>
            </a:xfrm>
            <a:custGeom>
              <a:avLst/>
              <a:gdLst/>
              <a:ahLst/>
              <a:cxnLst/>
              <a:rect l="l" t="t" r="r" b="b"/>
              <a:pathLst>
                <a:path w="9359773" h="9354312">
                  <a:moveTo>
                    <a:pt x="0" y="4677156"/>
                  </a:moveTo>
                  <a:cubicBezTo>
                    <a:pt x="0" y="2094103"/>
                    <a:pt x="2095246" y="0"/>
                    <a:pt x="4679823" y="0"/>
                  </a:cubicBezTo>
                  <a:cubicBezTo>
                    <a:pt x="7264400" y="0"/>
                    <a:pt x="9359773" y="2094103"/>
                    <a:pt x="9359773" y="4677156"/>
                  </a:cubicBezTo>
                  <a:cubicBezTo>
                    <a:pt x="9359773" y="7260209"/>
                    <a:pt x="7264527" y="9354312"/>
                    <a:pt x="4679823" y="9354312"/>
                  </a:cubicBezTo>
                  <a:cubicBezTo>
                    <a:pt x="2095119" y="9354312"/>
                    <a:pt x="0" y="7260336"/>
                    <a:pt x="0" y="4677156"/>
                  </a:cubicBezTo>
                  <a:close/>
                </a:path>
              </a:pathLst>
            </a:custGeom>
            <a:solidFill>
              <a:srgbClr val="FFFFFF"/>
            </a:solidFill>
          </p:spPr>
        </p:sp>
      </p:grpSp>
      <p:sp>
        <p:nvSpPr>
          <p:cNvPr id="17" name="TextBox 16"/>
          <p:cNvSpPr txBox="1"/>
          <p:nvPr/>
        </p:nvSpPr>
        <p:spPr bwMode="auto">
          <a:xfrm>
            <a:off x="9253" y="3641319"/>
            <a:ext cx="7924545" cy="2185214"/>
          </a:xfrm>
          <a:prstGeom prst="rect">
            <a:avLst/>
          </a:prstGeom>
          <a:noFill/>
        </p:spPr>
        <p:txBody>
          <a:bodyPr wrap="square" rtlCol="0">
            <a:spAutoFit/>
          </a:bodyPr>
          <a:lstStyle/>
          <a:p>
            <a:pPr>
              <a:defRPr/>
            </a:pPr>
            <a:r>
              <a:rPr lang="en-US" sz="2800" b="1" dirty="0">
                <a:solidFill>
                  <a:schemeClr val="bg1"/>
                </a:solidFill>
                <a:latin typeface="Mabry Pro" panose="020D0503040002040303" pitchFamily="34" charset="0"/>
              </a:rPr>
              <a:t>Artificial intelligence </a:t>
            </a:r>
          </a:p>
          <a:p>
            <a:pPr>
              <a:defRPr/>
            </a:pPr>
            <a:r>
              <a:rPr lang="en-US" sz="2800" b="1" dirty="0">
                <a:solidFill>
                  <a:schemeClr val="bg1"/>
                </a:solidFill>
                <a:latin typeface="Mabry Pro" panose="020D0503040002040303" pitchFamily="34" charset="0"/>
              </a:rPr>
              <a:t>as the future for digitalization </a:t>
            </a:r>
          </a:p>
          <a:p>
            <a:pPr>
              <a:defRPr/>
            </a:pPr>
            <a:r>
              <a:rPr lang="en-US" sz="2800" b="1" dirty="0">
                <a:solidFill>
                  <a:schemeClr val="bg1"/>
                </a:solidFill>
                <a:latin typeface="Mabry Pro" panose="020D0503040002040303" pitchFamily="34" charset="0"/>
              </a:rPr>
              <a:t>in the quality assurance of the medicinal products</a:t>
            </a:r>
            <a:r>
              <a:rPr lang="ru-RU" sz="2800" b="1" dirty="0">
                <a:solidFill>
                  <a:schemeClr val="bg1"/>
                </a:solidFill>
                <a:latin typeface="Mabry Pro" panose="020D0503040002040303" pitchFamily="34" charset="0"/>
              </a:rPr>
              <a:t>.</a:t>
            </a:r>
          </a:p>
          <a:p>
            <a:pPr>
              <a:defRPr/>
            </a:pPr>
            <a:endParaRPr lang="en-US" sz="2400" b="1" dirty="0">
              <a:solidFill>
                <a:schemeClr val="bg1"/>
              </a:solidFill>
              <a:latin typeface="Mabry Pro" panose="020D0503040002040303" pitchFamily="34" charset="0"/>
            </a:endParaRPr>
          </a:p>
        </p:txBody>
      </p:sp>
      <p:sp>
        <p:nvSpPr>
          <p:cNvPr id="19" name="TextBox 18"/>
          <p:cNvSpPr txBox="1"/>
          <p:nvPr/>
        </p:nvSpPr>
        <p:spPr bwMode="auto">
          <a:xfrm>
            <a:off x="228600" y="6377944"/>
            <a:ext cx="7485853" cy="379656"/>
          </a:xfrm>
          <a:prstGeom prst="rect">
            <a:avLst/>
          </a:prstGeom>
          <a:noFill/>
        </p:spPr>
        <p:txBody>
          <a:bodyPr wrap="square" rtlCol="0">
            <a:spAutoFit/>
          </a:bodyPr>
          <a:lstStyle/>
          <a:p>
            <a:pPr>
              <a:defRPr/>
            </a:pPr>
            <a:r>
              <a:rPr lang="en-US" sz="1867" dirty="0">
                <a:solidFill>
                  <a:schemeClr val="bg1"/>
                </a:solidFill>
                <a:latin typeface="Mabry Pro" panose="020D0503040002040303" pitchFamily="34" charset="0"/>
              </a:rPr>
              <a:t>SPEAKER:</a:t>
            </a:r>
            <a:r>
              <a:rPr lang="ru-RU" sz="1867" dirty="0">
                <a:solidFill>
                  <a:schemeClr val="bg1"/>
                </a:solidFill>
                <a:latin typeface="Mabry Pro" panose="020D0503040002040303" pitchFamily="34" charset="0"/>
              </a:rPr>
              <a:t> </a:t>
            </a:r>
            <a:r>
              <a:rPr lang="en-US" sz="1867" dirty="0">
                <a:solidFill>
                  <a:schemeClr val="bg1"/>
                </a:solidFill>
                <a:latin typeface="Mabry Pro" panose="020D0503040002040303" pitchFamily="34" charset="0"/>
              </a:rPr>
              <a:t> MAKLAKOVA OLGA</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00" y="533400"/>
            <a:ext cx="2641600" cy="27715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582" y="-152400"/>
            <a:ext cx="1749354" cy="174935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8466" y="1065904"/>
            <a:ext cx="3593631" cy="4397207"/>
          </a:xfrm>
          <a:prstGeom prst="rect">
            <a:avLst/>
          </a:prstGeom>
        </p:spPr>
      </p:pic>
    </p:spTree>
    <p:extLst>
      <p:ext uri="{BB962C8B-B14F-4D97-AF65-F5344CB8AC3E}">
        <p14:creationId xmlns:p14="http://schemas.microsoft.com/office/powerpoint/2010/main" val="3108696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2"/>
          <p:cNvGrpSpPr/>
          <p:nvPr/>
        </p:nvGrpSpPr>
        <p:grpSpPr>
          <a:xfrm>
            <a:off x="21771" y="109683"/>
            <a:ext cx="8610600" cy="1180403"/>
            <a:chOff x="0" y="0"/>
            <a:chExt cx="11352116" cy="1661994"/>
          </a:xfrm>
          <a:gradFill>
            <a:gsLst>
              <a:gs pos="12000">
                <a:srgbClr val="1743A4"/>
              </a:gs>
              <a:gs pos="100000">
                <a:srgbClr val="FF2C3D"/>
              </a:gs>
            </a:gsLst>
            <a:lin ang="2700000" scaled="1"/>
          </a:gradFill>
        </p:grpSpPr>
        <p:sp>
          <p:nvSpPr>
            <p:cNvPr id="51" name="Freeform 3"/>
            <p:cNvSpPr/>
            <p:nvPr/>
          </p:nvSpPr>
          <p:spPr>
            <a:xfrm>
              <a:off x="0" y="0"/>
              <a:ext cx="11352149" cy="1662049"/>
            </a:xfrm>
            <a:custGeom>
              <a:avLst/>
              <a:gdLst/>
              <a:ahLst/>
              <a:cxnLst/>
              <a:rect l="l" t="t" r="r" b="b"/>
              <a:pathLst>
                <a:path w="11352149" h="1662049">
                  <a:moveTo>
                    <a:pt x="0" y="0"/>
                  </a:moveTo>
                  <a:lnTo>
                    <a:pt x="11352149" y="0"/>
                  </a:lnTo>
                  <a:lnTo>
                    <a:pt x="11352149" y="1662049"/>
                  </a:lnTo>
                  <a:lnTo>
                    <a:pt x="0" y="1662049"/>
                  </a:lnTo>
                  <a:close/>
                </a:path>
              </a:pathLst>
            </a:custGeom>
            <a:grpFill/>
          </p:spPr>
        </p:sp>
      </p:grpSp>
      <p:grpSp>
        <p:nvGrpSpPr>
          <p:cNvPr id="56" name="Группа 55"/>
          <p:cNvGrpSpPr/>
          <p:nvPr/>
        </p:nvGrpSpPr>
        <p:grpSpPr>
          <a:xfrm>
            <a:off x="8183905" y="50146"/>
            <a:ext cx="1279317" cy="1279317"/>
            <a:chOff x="3954195" y="95251"/>
            <a:chExt cx="1279317" cy="1279317"/>
          </a:xfrm>
        </p:grpSpPr>
        <p:grpSp>
          <p:nvGrpSpPr>
            <p:cNvPr id="46" name="Группа 45"/>
            <p:cNvGrpSpPr/>
            <p:nvPr/>
          </p:nvGrpSpPr>
          <p:grpSpPr>
            <a:xfrm>
              <a:off x="3954195" y="95251"/>
              <a:ext cx="1279317" cy="1279317"/>
              <a:chOff x="7897504" y="375066"/>
              <a:chExt cx="2558634" cy="2558634"/>
            </a:xfrm>
          </p:grpSpPr>
          <p:grpSp>
            <p:nvGrpSpPr>
              <p:cNvPr id="47" name="Group 4"/>
              <p:cNvGrpSpPr/>
              <p:nvPr/>
            </p:nvGrpSpPr>
            <p:grpSpPr>
              <a:xfrm>
                <a:off x="7897504" y="375066"/>
                <a:ext cx="2558634" cy="2558634"/>
                <a:chOff x="0" y="0"/>
                <a:chExt cx="1661994" cy="1661994"/>
              </a:xfrm>
              <a:gradFill>
                <a:gsLst>
                  <a:gs pos="12000">
                    <a:srgbClr val="1743A4"/>
                  </a:gs>
                  <a:gs pos="100000">
                    <a:srgbClr val="FF2C3D"/>
                  </a:gs>
                </a:gsLst>
                <a:lin ang="2700000" scaled="1"/>
              </a:gradFill>
            </p:grpSpPr>
            <p:sp>
              <p:nvSpPr>
                <p:cNvPr id="50" name="Freeform 5"/>
                <p:cNvSpPr/>
                <p:nvPr/>
              </p:nvSpPr>
              <p:spPr>
                <a:xfrm>
                  <a:off x="0" y="0"/>
                  <a:ext cx="1661922" cy="1661922"/>
                </a:xfrm>
                <a:custGeom>
                  <a:avLst/>
                  <a:gdLst/>
                  <a:ahLst/>
                  <a:cxnLst/>
                  <a:rect l="l" t="t" r="r" b="b"/>
                  <a:pathLst>
                    <a:path w="1661922" h="1661922">
                      <a:moveTo>
                        <a:pt x="0" y="830961"/>
                      </a:moveTo>
                      <a:cubicBezTo>
                        <a:pt x="0" y="1289939"/>
                        <a:pt x="372110" y="1661922"/>
                        <a:pt x="830961" y="1661922"/>
                      </a:cubicBezTo>
                      <a:cubicBezTo>
                        <a:pt x="1289812" y="1661922"/>
                        <a:pt x="1661922" y="1289812"/>
                        <a:pt x="1661922" y="830961"/>
                      </a:cubicBezTo>
                      <a:cubicBezTo>
                        <a:pt x="1661922" y="372110"/>
                        <a:pt x="1289939" y="0"/>
                        <a:pt x="830961" y="0"/>
                      </a:cubicBezTo>
                      <a:cubicBezTo>
                        <a:pt x="371983" y="0"/>
                        <a:pt x="0" y="372110"/>
                        <a:pt x="0" y="830961"/>
                      </a:cubicBezTo>
                      <a:close/>
                    </a:path>
                  </a:pathLst>
                </a:custGeom>
                <a:grpFill/>
              </p:spPr>
            </p:sp>
          </p:grpSp>
          <p:grpSp>
            <p:nvGrpSpPr>
              <p:cNvPr id="48" name="Group 6"/>
              <p:cNvGrpSpPr/>
              <p:nvPr/>
            </p:nvGrpSpPr>
            <p:grpSpPr>
              <a:xfrm>
                <a:off x="8066481" y="544046"/>
                <a:ext cx="2220680" cy="2220674"/>
                <a:chOff x="0" y="0"/>
                <a:chExt cx="1442472" cy="1442468"/>
              </a:xfrm>
            </p:grpSpPr>
            <p:sp>
              <p:nvSpPr>
                <p:cNvPr id="49" name="Freeform 7"/>
                <p:cNvSpPr/>
                <p:nvPr/>
              </p:nvSpPr>
              <p:spPr>
                <a:xfrm>
                  <a:off x="0" y="0"/>
                  <a:ext cx="1442466" cy="1442466"/>
                </a:xfrm>
                <a:custGeom>
                  <a:avLst/>
                  <a:gdLst/>
                  <a:ahLst/>
                  <a:cxnLst/>
                  <a:rect l="l" t="t" r="r" b="b"/>
                  <a:pathLst>
                    <a:path w="1442466" h="1442466">
                      <a:moveTo>
                        <a:pt x="0" y="721233"/>
                      </a:moveTo>
                      <a:cubicBezTo>
                        <a:pt x="0" y="1119505"/>
                        <a:pt x="322961" y="1442466"/>
                        <a:pt x="721233" y="1442466"/>
                      </a:cubicBezTo>
                      <a:cubicBezTo>
                        <a:pt x="1119505" y="1442466"/>
                        <a:pt x="1442466" y="1119505"/>
                        <a:pt x="1442466" y="721233"/>
                      </a:cubicBezTo>
                      <a:cubicBezTo>
                        <a:pt x="1442466" y="322961"/>
                        <a:pt x="1119505" y="0"/>
                        <a:pt x="721233" y="0"/>
                      </a:cubicBezTo>
                      <a:cubicBezTo>
                        <a:pt x="322961" y="0"/>
                        <a:pt x="0" y="322961"/>
                        <a:pt x="0" y="721233"/>
                      </a:cubicBezTo>
                      <a:close/>
                    </a:path>
                  </a:pathLst>
                </a:custGeom>
                <a:solidFill>
                  <a:srgbClr val="FFFFFF"/>
                </a:solidFill>
              </p:spPr>
            </p:sp>
          </p:grpSp>
        </p:gr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3251" y="246044"/>
              <a:ext cx="801150" cy="977675"/>
            </a:xfrm>
            <a:prstGeom prst="rect">
              <a:avLst/>
            </a:prstGeom>
          </p:spPr>
        </p:pic>
      </p:grpSp>
      <p:sp>
        <p:nvSpPr>
          <p:cNvPr id="57" name="TextBox 56"/>
          <p:cNvSpPr txBox="1"/>
          <p:nvPr/>
        </p:nvSpPr>
        <p:spPr bwMode="auto">
          <a:xfrm>
            <a:off x="195928" y="356672"/>
            <a:ext cx="8227033" cy="605294"/>
          </a:xfrm>
          <a:prstGeom prst="rect">
            <a:avLst/>
          </a:prstGeom>
          <a:noFill/>
        </p:spPr>
        <p:txBody>
          <a:bodyPr wrap="square" rtlCol="0">
            <a:spAutoFit/>
          </a:bodyPr>
          <a:lstStyle/>
          <a:p>
            <a:pPr>
              <a:lnSpc>
                <a:spcPts val="4000"/>
              </a:lnSpc>
              <a:defRPr/>
            </a:pPr>
            <a:r>
              <a:rPr lang="en-US" sz="4000" b="1" dirty="0">
                <a:solidFill>
                  <a:schemeClr val="bg1"/>
                </a:solidFill>
                <a:latin typeface="Times New Roman" panose="02020603050405020304" pitchFamily="18" charset="0"/>
                <a:ea typeface="Helvetica Neue"/>
                <a:cs typeface="Times New Roman" panose="02020603050405020304" pitchFamily="18" charset="0"/>
              </a:rPr>
              <a:t>AI is the future assistant for QA.</a:t>
            </a:r>
            <a:r>
              <a:rPr lang="ru-RU" sz="4000" b="1" dirty="0">
                <a:solidFill>
                  <a:schemeClr val="bg1"/>
                </a:solidFill>
                <a:latin typeface="Times New Roman" panose="02020603050405020304" pitchFamily="18" charset="0"/>
                <a:ea typeface="Helvetica Neue"/>
                <a:cs typeface="Times New Roman" panose="02020603050405020304" pitchFamily="18" charset="0"/>
              </a:rPr>
              <a:t> </a:t>
            </a:r>
          </a:p>
        </p:txBody>
      </p:sp>
      <p:grpSp>
        <p:nvGrpSpPr>
          <p:cNvPr id="22" name="Group 12"/>
          <p:cNvGrpSpPr/>
          <p:nvPr/>
        </p:nvGrpSpPr>
        <p:grpSpPr>
          <a:xfrm>
            <a:off x="6391275" y="1368802"/>
            <a:ext cx="5715000" cy="5400168"/>
            <a:chOff x="0" y="0"/>
            <a:chExt cx="10801350" cy="7466348"/>
          </a:xfrm>
          <a:gradFill>
            <a:gsLst>
              <a:gs pos="12000">
                <a:srgbClr val="1743A4"/>
              </a:gs>
              <a:gs pos="100000">
                <a:srgbClr val="FF2C3D"/>
              </a:gs>
            </a:gsLst>
            <a:lin ang="2700000" scaled="1"/>
          </a:gradFill>
        </p:grpSpPr>
        <p:sp>
          <p:nvSpPr>
            <p:cNvPr id="23" name="Freeform 13"/>
            <p:cNvSpPr/>
            <p:nvPr/>
          </p:nvSpPr>
          <p:spPr>
            <a:xfrm>
              <a:off x="0" y="0"/>
              <a:ext cx="10801350" cy="7466330"/>
            </a:xfrm>
            <a:custGeom>
              <a:avLst/>
              <a:gdLst/>
              <a:ahLst/>
              <a:cxnLst/>
              <a:rect l="l" t="t" r="r" b="b"/>
              <a:pathLst>
                <a:path w="10801350" h="7466330">
                  <a:moveTo>
                    <a:pt x="0" y="0"/>
                  </a:moveTo>
                  <a:lnTo>
                    <a:pt x="10801350" y="0"/>
                  </a:lnTo>
                  <a:lnTo>
                    <a:pt x="10801350" y="7466330"/>
                  </a:lnTo>
                  <a:lnTo>
                    <a:pt x="0" y="7466330"/>
                  </a:lnTo>
                  <a:close/>
                </a:path>
              </a:pathLst>
            </a:custGeom>
            <a:grpFill/>
          </p:spPr>
        </p:sp>
      </p:grpSp>
      <p:sp>
        <p:nvSpPr>
          <p:cNvPr id="32" name="TextBox 31"/>
          <p:cNvSpPr txBox="1"/>
          <p:nvPr/>
        </p:nvSpPr>
        <p:spPr bwMode="auto">
          <a:xfrm>
            <a:off x="6637879" y="2296414"/>
            <a:ext cx="5172464" cy="3844770"/>
          </a:xfrm>
          <a:prstGeom prst="rect">
            <a:avLst/>
          </a:prstGeom>
          <a:noFill/>
        </p:spPr>
        <p:txBody>
          <a:bodyPr wrap="square" rtlCol="0">
            <a:spAutoFit/>
          </a:bodyPr>
          <a:lstStyle/>
          <a:p>
            <a:pPr>
              <a:lnSpc>
                <a:spcPct val="107000"/>
              </a:lnSpc>
              <a:spcAft>
                <a:spcPts val="800"/>
              </a:spcAft>
            </a:pPr>
            <a:r>
              <a:rPr lang="en-US" sz="1800" dirty="0">
                <a:solidFill>
                  <a:schemeClr val="bg1"/>
                </a:solidFill>
                <a:latin typeface="Times New Roman" panose="02020603050405020304" pitchFamily="18" charset="0"/>
                <a:cs typeface="Times New Roman" panose="02020603050405020304" pitchFamily="18" charset="0"/>
              </a:rPr>
              <a:t>The topic of digitalization of pharmaceutical production has been studied quite well, and we cannot imagine modern production without the use of computerized systems and their validation. </a:t>
            </a:r>
          </a:p>
          <a:p>
            <a:pPr>
              <a:lnSpc>
                <a:spcPct val="107000"/>
              </a:lnSpc>
              <a:spcAft>
                <a:spcPts val="800"/>
              </a:spcAft>
            </a:pPr>
            <a:r>
              <a:rPr lang="en-US" sz="1800" dirty="0">
                <a:solidFill>
                  <a:schemeClr val="bg1"/>
                </a:solidFill>
                <a:latin typeface="Times New Roman" panose="02020603050405020304" pitchFamily="18" charset="0"/>
                <a:cs typeface="Times New Roman" panose="02020603050405020304" pitchFamily="18" charset="0"/>
              </a:rPr>
              <a:t>We are increasingly reading news about companies using machine learning algorithms to develop new medicines but can we imagine our future and the use of AI in production and quality assurance for a moment? </a:t>
            </a:r>
          </a:p>
          <a:p>
            <a:pPr>
              <a:lnSpc>
                <a:spcPct val="107000"/>
              </a:lnSpc>
              <a:spcAft>
                <a:spcPts val="800"/>
              </a:spcAft>
            </a:pPr>
            <a:r>
              <a:rPr lang="en-US" sz="1800" dirty="0">
                <a:solidFill>
                  <a:schemeClr val="bg1"/>
                </a:solidFill>
                <a:latin typeface="Times New Roman" panose="02020603050405020304" pitchFamily="18" charset="0"/>
                <a:cs typeface="Times New Roman" panose="02020603050405020304" pitchFamily="18" charset="0"/>
              </a:rPr>
              <a:t>Can we look into the future and imagine a scenario where AI is the best at quality assurance?</a:t>
            </a:r>
            <a:endParaRPr lang="ru-RU" sz="1800" dirty="0">
              <a:solidFill>
                <a:schemeClr val="bg1"/>
              </a:solidFill>
              <a:latin typeface="Times New Roman" panose="02020603050405020304" pitchFamily="18" charset="0"/>
              <a:cs typeface="Times New Roman" panose="02020603050405020304" pitchFamily="18" charset="0"/>
            </a:endParaRPr>
          </a:p>
          <a:p>
            <a:pPr>
              <a:defRPr/>
            </a:pPr>
            <a:endParaRPr dirty="0">
              <a:solidFill>
                <a:schemeClr val="bg1"/>
              </a:solidFill>
              <a:latin typeface="Mabry Pro" panose="020D0503040002040303" pitchFamily="34" charset="0"/>
              <a:ea typeface="Helvetica Neue"/>
              <a:cs typeface="Helvetica Neue"/>
            </a:endParaRPr>
          </a:p>
        </p:txBody>
      </p:sp>
      <p:pic>
        <p:nvPicPr>
          <p:cNvPr id="24" name="Obraz 15">
            <a:extLst>
              <a:ext uri="{FF2B5EF4-FFF2-40B4-BE49-F238E27FC236}">
                <a16:creationId xmlns:a16="http://schemas.microsoft.com/office/drawing/2014/main" id="{4F34E0BD-2BD6-4F30-B6A9-AF9818EB1854}"/>
              </a:ext>
            </a:extLst>
          </p:cNvPr>
          <p:cNvPicPr>
            <a:picLocks noChangeAspect="1"/>
          </p:cNvPicPr>
          <p:nvPr/>
        </p:nvPicPr>
        <p:blipFill>
          <a:blip r:embed="rId3"/>
          <a:stretch>
            <a:fillRect/>
          </a:stretch>
        </p:blipFill>
        <p:spPr>
          <a:xfrm>
            <a:off x="356993" y="2483584"/>
            <a:ext cx="5411953" cy="3657600"/>
          </a:xfrm>
          <a:prstGeom prst="rect">
            <a:avLst/>
          </a:prstGeom>
        </p:spPr>
      </p:pic>
    </p:spTree>
    <p:extLst>
      <p:ext uri="{BB962C8B-B14F-4D97-AF65-F5344CB8AC3E}">
        <p14:creationId xmlns:p14="http://schemas.microsoft.com/office/powerpoint/2010/main" val="74034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olny kształt: kształt 6">
            <a:extLst>
              <a:ext uri="{FF2B5EF4-FFF2-40B4-BE49-F238E27FC236}">
                <a16:creationId xmlns:a16="http://schemas.microsoft.com/office/drawing/2014/main" id="{0352E609-7071-4EC4-BAB5-2B956320F38B}"/>
              </a:ext>
            </a:extLst>
          </p:cNvPr>
          <p:cNvSpPr/>
          <p:nvPr/>
        </p:nvSpPr>
        <p:spPr>
          <a:xfrm>
            <a:off x="6570961" y="2264612"/>
            <a:ext cx="5621039" cy="4598053"/>
          </a:xfrm>
          <a:custGeom>
            <a:avLst/>
            <a:gdLst>
              <a:gd name="connsiteX0" fmla="*/ 6515714 w 9229741"/>
              <a:gd name="connsiteY0" fmla="*/ 0 h 8052619"/>
              <a:gd name="connsiteX1" fmla="*/ 9229741 w 9229741"/>
              <a:gd name="connsiteY1" fmla="*/ 0 h 8052619"/>
              <a:gd name="connsiteX2" fmla="*/ 9229741 w 9229741"/>
              <a:gd name="connsiteY2" fmla="*/ 8052619 h 8052619"/>
              <a:gd name="connsiteX3" fmla="*/ 0 w 9229741"/>
              <a:gd name="connsiteY3" fmla="*/ 8052619 h 8052619"/>
              <a:gd name="connsiteX4" fmla="*/ 0 w 9229741"/>
              <a:gd name="connsiteY4" fmla="*/ 8014731 h 8052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9741" h="8052619">
                <a:moveTo>
                  <a:pt x="6515714" y="0"/>
                </a:moveTo>
                <a:lnTo>
                  <a:pt x="9229741" y="0"/>
                </a:lnTo>
                <a:lnTo>
                  <a:pt x="9229741" y="8052619"/>
                </a:lnTo>
                <a:lnTo>
                  <a:pt x="0" y="8052619"/>
                </a:lnTo>
                <a:lnTo>
                  <a:pt x="0" y="8014731"/>
                </a:lnTo>
                <a:close/>
              </a:path>
            </a:pathLst>
          </a:custGeom>
          <a:blipFill>
            <a:blip r:embed="rId2"/>
            <a:stretch>
              <a:fillRect l="-17000" t="-16000" b="-17000"/>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7" name="Стрелка: вправо 6">
            <a:extLst>
              <a:ext uri="{FF2B5EF4-FFF2-40B4-BE49-F238E27FC236}">
                <a16:creationId xmlns:a16="http://schemas.microsoft.com/office/drawing/2014/main" id="{08F6D4D4-11EA-40C5-850A-A8A1960BC8FD}"/>
              </a:ext>
            </a:extLst>
          </p:cNvPr>
          <p:cNvSpPr/>
          <p:nvPr/>
        </p:nvSpPr>
        <p:spPr>
          <a:xfrm>
            <a:off x="6570961" y="3967460"/>
            <a:ext cx="1828800" cy="121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9F52DA36-AC88-4584-85E5-5F377063E39B}"/>
              </a:ext>
            </a:extLst>
          </p:cNvPr>
          <p:cNvSpPr txBox="1"/>
          <p:nvPr/>
        </p:nvSpPr>
        <p:spPr>
          <a:xfrm>
            <a:off x="7543800" y="3075057"/>
            <a:ext cx="2514600" cy="707886"/>
          </a:xfrm>
          <a:prstGeom prst="rect">
            <a:avLst/>
          </a:prstGeom>
          <a:noFill/>
        </p:spPr>
        <p:txBody>
          <a:bodyPr wrap="square" rtlCol="0">
            <a:spAutoFit/>
          </a:bodyPr>
          <a:lstStyle/>
          <a:p>
            <a:r>
              <a:rPr lang="en-US" sz="2000" b="1" dirty="0"/>
              <a:t>WHY DATA IS SO IMPORTANT?</a:t>
            </a:r>
            <a:endParaRPr lang="ru-RU" sz="2000" b="1" dirty="0"/>
          </a:p>
        </p:txBody>
      </p:sp>
      <p:grpSp>
        <p:nvGrpSpPr>
          <p:cNvPr id="9" name="Group 2">
            <a:extLst>
              <a:ext uri="{FF2B5EF4-FFF2-40B4-BE49-F238E27FC236}">
                <a16:creationId xmlns:a16="http://schemas.microsoft.com/office/drawing/2014/main" id="{14F494EF-0F48-48E4-B6BC-53A8F4DABB6D}"/>
              </a:ext>
            </a:extLst>
          </p:cNvPr>
          <p:cNvGrpSpPr/>
          <p:nvPr/>
        </p:nvGrpSpPr>
        <p:grpSpPr>
          <a:xfrm>
            <a:off x="-10399" y="368728"/>
            <a:ext cx="8610600" cy="1138756"/>
            <a:chOff x="0" y="0"/>
            <a:chExt cx="11352116" cy="1661994"/>
          </a:xfrm>
          <a:gradFill>
            <a:gsLst>
              <a:gs pos="12000">
                <a:srgbClr val="1743A4"/>
              </a:gs>
              <a:gs pos="100000">
                <a:srgbClr val="FF2C3D"/>
              </a:gs>
            </a:gsLst>
            <a:lin ang="2700000" scaled="1"/>
          </a:gradFill>
        </p:grpSpPr>
        <p:sp>
          <p:nvSpPr>
            <p:cNvPr id="10" name="Freeform 3">
              <a:extLst>
                <a:ext uri="{FF2B5EF4-FFF2-40B4-BE49-F238E27FC236}">
                  <a16:creationId xmlns:a16="http://schemas.microsoft.com/office/drawing/2014/main" id="{4F54A50A-F67E-444B-BD43-151227439B28}"/>
                </a:ext>
              </a:extLst>
            </p:cNvPr>
            <p:cNvSpPr/>
            <p:nvPr/>
          </p:nvSpPr>
          <p:spPr>
            <a:xfrm>
              <a:off x="0" y="0"/>
              <a:ext cx="11352149" cy="1662049"/>
            </a:xfrm>
            <a:custGeom>
              <a:avLst/>
              <a:gdLst/>
              <a:ahLst/>
              <a:cxnLst/>
              <a:rect l="l" t="t" r="r" b="b"/>
              <a:pathLst>
                <a:path w="11352149" h="1662049">
                  <a:moveTo>
                    <a:pt x="0" y="0"/>
                  </a:moveTo>
                  <a:lnTo>
                    <a:pt x="11352149" y="0"/>
                  </a:lnTo>
                  <a:lnTo>
                    <a:pt x="11352149" y="1662049"/>
                  </a:lnTo>
                  <a:lnTo>
                    <a:pt x="0" y="1662049"/>
                  </a:lnTo>
                  <a:close/>
                </a:path>
              </a:pathLst>
            </a:custGeom>
            <a:grpFill/>
          </p:spPr>
        </p:sp>
      </p:grpSp>
      <p:sp>
        <p:nvSpPr>
          <p:cNvPr id="11" name="TextBox 10">
            <a:extLst>
              <a:ext uri="{FF2B5EF4-FFF2-40B4-BE49-F238E27FC236}">
                <a16:creationId xmlns:a16="http://schemas.microsoft.com/office/drawing/2014/main" id="{557045A1-F936-4AAC-A5C8-680112071073}"/>
              </a:ext>
            </a:extLst>
          </p:cNvPr>
          <p:cNvSpPr txBox="1"/>
          <p:nvPr/>
        </p:nvSpPr>
        <p:spPr bwMode="auto">
          <a:xfrm>
            <a:off x="207877" y="424148"/>
            <a:ext cx="9173603" cy="1083374"/>
          </a:xfrm>
          <a:prstGeom prst="rect">
            <a:avLst/>
          </a:prstGeom>
          <a:noFill/>
        </p:spPr>
        <p:txBody>
          <a:bodyPr wrap="square" rtlCol="0">
            <a:spAutoFit/>
          </a:bodyPr>
          <a:lstStyle/>
          <a:p>
            <a:pPr>
              <a:lnSpc>
                <a:spcPts val="4000"/>
              </a:lnSpc>
              <a:defRPr/>
            </a:pPr>
            <a:r>
              <a:rPr lang="en-US" sz="3200" b="1" dirty="0">
                <a:solidFill>
                  <a:schemeClr val="bg1"/>
                </a:solidFill>
                <a:latin typeface="Times New Roman" panose="02020603050405020304" pitchFamily="18" charset="0"/>
                <a:ea typeface="Helvetica Neue"/>
                <a:cs typeface="Times New Roman" panose="02020603050405020304" pitchFamily="18" charset="0"/>
              </a:rPr>
              <a:t>AI is the best assistant</a:t>
            </a:r>
            <a:r>
              <a:rPr lang="ru-RU" sz="3200" b="1" dirty="0">
                <a:solidFill>
                  <a:schemeClr val="bg1"/>
                </a:solidFill>
                <a:latin typeface="Times New Roman" panose="02020603050405020304" pitchFamily="18" charset="0"/>
                <a:ea typeface="Helvetica Neue"/>
                <a:cs typeface="Times New Roman" panose="02020603050405020304" pitchFamily="18" charset="0"/>
              </a:rPr>
              <a:t> </a:t>
            </a:r>
            <a:r>
              <a:rPr lang="en-US" sz="3200" b="1" dirty="0">
                <a:solidFill>
                  <a:schemeClr val="bg1"/>
                </a:solidFill>
                <a:latin typeface="Times New Roman" panose="02020603050405020304" pitchFamily="18" charset="0"/>
                <a:ea typeface="Helvetica Neue"/>
                <a:cs typeface="Times New Roman" panose="02020603050405020304" pitchFamily="18" charset="0"/>
              </a:rPr>
              <a:t>in the handling and transformation of data</a:t>
            </a:r>
            <a:r>
              <a:rPr lang="ru-RU" sz="3200" b="1" dirty="0">
                <a:solidFill>
                  <a:schemeClr val="bg1"/>
                </a:solidFill>
                <a:latin typeface="Mabry Pro" panose="020D0503040002040303" pitchFamily="34" charset="0"/>
                <a:ea typeface="Helvetica Neue"/>
                <a:cs typeface="Helvetica Neue"/>
              </a:rPr>
              <a:t>. </a:t>
            </a:r>
          </a:p>
        </p:txBody>
      </p:sp>
      <p:sp>
        <p:nvSpPr>
          <p:cNvPr id="12" name="Dowolny kształt: kształt 11">
            <a:extLst>
              <a:ext uri="{FF2B5EF4-FFF2-40B4-BE49-F238E27FC236}">
                <a16:creationId xmlns:a16="http://schemas.microsoft.com/office/drawing/2014/main" id="{CF781C5D-7987-453D-954A-848CD6ABCDF2}"/>
              </a:ext>
            </a:extLst>
          </p:cNvPr>
          <p:cNvSpPr/>
          <p:nvPr/>
        </p:nvSpPr>
        <p:spPr>
          <a:xfrm>
            <a:off x="-10399" y="2189886"/>
            <a:ext cx="8246506" cy="4668114"/>
          </a:xfrm>
          <a:custGeom>
            <a:avLst/>
            <a:gdLst>
              <a:gd name="connsiteX0" fmla="*/ 0 w 12192000"/>
              <a:gd name="connsiteY0" fmla="*/ 0 h 6863059"/>
              <a:gd name="connsiteX1" fmla="*/ 12192000 w 12192000"/>
              <a:gd name="connsiteY1" fmla="*/ 0 h 6863059"/>
              <a:gd name="connsiteX2" fmla="*/ 12192000 w 12192000"/>
              <a:gd name="connsiteY2" fmla="*/ 140458 h 6863059"/>
              <a:gd name="connsiteX3" fmla="*/ 6219621 w 12192000"/>
              <a:gd name="connsiteY3" fmla="*/ 6863059 h 6863059"/>
              <a:gd name="connsiteX4" fmla="*/ 0 w 12192000"/>
              <a:gd name="connsiteY4" fmla="*/ 6863059 h 6863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63059">
                <a:moveTo>
                  <a:pt x="0" y="0"/>
                </a:moveTo>
                <a:lnTo>
                  <a:pt x="12192000" y="0"/>
                </a:lnTo>
                <a:lnTo>
                  <a:pt x="12192000" y="140458"/>
                </a:lnTo>
                <a:lnTo>
                  <a:pt x="6219621" y="6863059"/>
                </a:lnTo>
                <a:lnTo>
                  <a:pt x="0" y="6863059"/>
                </a:lnTo>
                <a:close/>
              </a:path>
            </a:pathLst>
          </a:custGeom>
          <a:blipFill dpi="0" rotWithShape="1">
            <a:blip r:embed="rId3"/>
            <a:srcRect/>
            <a:stretch>
              <a:fillRect l="-17000" t="-16000" b="-17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nvGrpSpPr>
          <p:cNvPr id="13" name="Группа 12">
            <a:extLst>
              <a:ext uri="{FF2B5EF4-FFF2-40B4-BE49-F238E27FC236}">
                <a16:creationId xmlns:a16="http://schemas.microsoft.com/office/drawing/2014/main" id="{331ADF9E-89DA-4736-B235-A773E461439C}"/>
              </a:ext>
            </a:extLst>
          </p:cNvPr>
          <p:cNvGrpSpPr/>
          <p:nvPr/>
        </p:nvGrpSpPr>
        <p:grpSpPr>
          <a:xfrm>
            <a:off x="8255275" y="292217"/>
            <a:ext cx="1279317" cy="1279317"/>
            <a:chOff x="3954195" y="95251"/>
            <a:chExt cx="1279317" cy="1279317"/>
          </a:xfrm>
        </p:grpSpPr>
        <p:grpSp>
          <p:nvGrpSpPr>
            <p:cNvPr id="14" name="Группа 13">
              <a:extLst>
                <a:ext uri="{FF2B5EF4-FFF2-40B4-BE49-F238E27FC236}">
                  <a16:creationId xmlns:a16="http://schemas.microsoft.com/office/drawing/2014/main" id="{8F71F323-928E-4054-9F6A-C5861DA901FD}"/>
                </a:ext>
              </a:extLst>
            </p:cNvPr>
            <p:cNvGrpSpPr/>
            <p:nvPr/>
          </p:nvGrpSpPr>
          <p:grpSpPr>
            <a:xfrm>
              <a:off x="3954195" y="95251"/>
              <a:ext cx="1279317" cy="1279317"/>
              <a:chOff x="7897504" y="375066"/>
              <a:chExt cx="2558634" cy="2558634"/>
            </a:xfrm>
          </p:grpSpPr>
          <p:grpSp>
            <p:nvGrpSpPr>
              <p:cNvPr id="16" name="Group 4">
                <a:extLst>
                  <a:ext uri="{FF2B5EF4-FFF2-40B4-BE49-F238E27FC236}">
                    <a16:creationId xmlns:a16="http://schemas.microsoft.com/office/drawing/2014/main" id="{D351DBCE-DC39-4DB7-8622-5428E0EAA52B}"/>
                  </a:ext>
                </a:extLst>
              </p:cNvPr>
              <p:cNvGrpSpPr/>
              <p:nvPr/>
            </p:nvGrpSpPr>
            <p:grpSpPr>
              <a:xfrm>
                <a:off x="7897504" y="375066"/>
                <a:ext cx="2558634" cy="2558634"/>
                <a:chOff x="0" y="0"/>
                <a:chExt cx="1661994" cy="1661994"/>
              </a:xfrm>
              <a:gradFill>
                <a:gsLst>
                  <a:gs pos="12000">
                    <a:srgbClr val="1743A4"/>
                  </a:gs>
                  <a:gs pos="100000">
                    <a:srgbClr val="FF2C3D"/>
                  </a:gs>
                </a:gsLst>
                <a:lin ang="2700000" scaled="1"/>
              </a:gradFill>
            </p:grpSpPr>
            <p:sp>
              <p:nvSpPr>
                <p:cNvPr id="19" name="Freeform 5">
                  <a:extLst>
                    <a:ext uri="{FF2B5EF4-FFF2-40B4-BE49-F238E27FC236}">
                      <a16:creationId xmlns:a16="http://schemas.microsoft.com/office/drawing/2014/main" id="{58243B2A-4389-458F-A87C-0BAEAC412839}"/>
                    </a:ext>
                  </a:extLst>
                </p:cNvPr>
                <p:cNvSpPr/>
                <p:nvPr/>
              </p:nvSpPr>
              <p:spPr>
                <a:xfrm>
                  <a:off x="0" y="0"/>
                  <a:ext cx="1661922" cy="1661922"/>
                </a:xfrm>
                <a:custGeom>
                  <a:avLst/>
                  <a:gdLst/>
                  <a:ahLst/>
                  <a:cxnLst/>
                  <a:rect l="l" t="t" r="r" b="b"/>
                  <a:pathLst>
                    <a:path w="1661922" h="1661922">
                      <a:moveTo>
                        <a:pt x="0" y="830961"/>
                      </a:moveTo>
                      <a:cubicBezTo>
                        <a:pt x="0" y="1289939"/>
                        <a:pt x="372110" y="1661922"/>
                        <a:pt x="830961" y="1661922"/>
                      </a:cubicBezTo>
                      <a:cubicBezTo>
                        <a:pt x="1289812" y="1661922"/>
                        <a:pt x="1661922" y="1289812"/>
                        <a:pt x="1661922" y="830961"/>
                      </a:cubicBezTo>
                      <a:cubicBezTo>
                        <a:pt x="1661922" y="372110"/>
                        <a:pt x="1289939" y="0"/>
                        <a:pt x="830961" y="0"/>
                      </a:cubicBezTo>
                      <a:cubicBezTo>
                        <a:pt x="371983" y="0"/>
                        <a:pt x="0" y="372110"/>
                        <a:pt x="0" y="830961"/>
                      </a:cubicBezTo>
                      <a:close/>
                    </a:path>
                  </a:pathLst>
                </a:custGeom>
                <a:grpFill/>
              </p:spPr>
            </p:sp>
          </p:grpSp>
          <p:grpSp>
            <p:nvGrpSpPr>
              <p:cNvPr id="17" name="Group 6">
                <a:extLst>
                  <a:ext uri="{FF2B5EF4-FFF2-40B4-BE49-F238E27FC236}">
                    <a16:creationId xmlns:a16="http://schemas.microsoft.com/office/drawing/2014/main" id="{682CC334-E2B7-4A78-9185-45450ED518B4}"/>
                  </a:ext>
                </a:extLst>
              </p:cNvPr>
              <p:cNvGrpSpPr/>
              <p:nvPr/>
            </p:nvGrpSpPr>
            <p:grpSpPr>
              <a:xfrm>
                <a:off x="8066481" y="544046"/>
                <a:ext cx="2220680" cy="2220674"/>
                <a:chOff x="0" y="0"/>
                <a:chExt cx="1442472" cy="1442468"/>
              </a:xfrm>
            </p:grpSpPr>
            <p:sp>
              <p:nvSpPr>
                <p:cNvPr id="18" name="Freeform 7">
                  <a:extLst>
                    <a:ext uri="{FF2B5EF4-FFF2-40B4-BE49-F238E27FC236}">
                      <a16:creationId xmlns:a16="http://schemas.microsoft.com/office/drawing/2014/main" id="{29A4791B-4E36-4EC7-95FA-A59B6814D9B9}"/>
                    </a:ext>
                  </a:extLst>
                </p:cNvPr>
                <p:cNvSpPr/>
                <p:nvPr/>
              </p:nvSpPr>
              <p:spPr>
                <a:xfrm>
                  <a:off x="0" y="0"/>
                  <a:ext cx="1442466" cy="1442466"/>
                </a:xfrm>
                <a:custGeom>
                  <a:avLst/>
                  <a:gdLst/>
                  <a:ahLst/>
                  <a:cxnLst/>
                  <a:rect l="l" t="t" r="r" b="b"/>
                  <a:pathLst>
                    <a:path w="1442466" h="1442466">
                      <a:moveTo>
                        <a:pt x="0" y="721233"/>
                      </a:moveTo>
                      <a:cubicBezTo>
                        <a:pt x="0" y="1119505"/>
                        <a:pt x="322961" y="1442466"/>
                        <a:pt x="721233" y="1442466"/>
                      </a:cubicBezTo>
                      <a:cubicBezTo>
                        <a:pt x="1119505" y="1442466"/>
                        <a:pt x="1442466" y="1119505"/>
                        <a:pt x="1442466" y="721233"/>
                      </a:cubicBezTo>
                      <a:cubicBezTo>
                        <a:pt x="1442466" y="322961"/>
                        <a:pt x="1119505" y="0"/>
                        <a:pt x="721233" y="0"/>
                      </a:cubicBezTo>
                      <a:cubicBezTo>
                        <a:pt x="322961" y="0"/>
                        <a:pt x="0" y="322961"/>
                        <a:pt x="0" y="721233"/>
                      </a:cubicBezTo>
                      <a:close/>
                    </a:path>
                  </a:pathLst>
                </a:custGeom>
                <a:solidFill>
                  <a:srgbClr val="FFFFFF"/>
                </a:solidFill>
              </p:spPr>
            </p:sp>
          </p:grpSp>
        </p:grpSp>
        <p:pic>
          <p:nvPicPr>
            <p:cNvPr id="15" name="Рисунок 14">
              <a:extLst>
                <a:ext uri="{FF2B5EF4-FFF2-40B4-BE49-F238E27FC236}">
                  <a16:creationId xmlns:a16="http://schemas.microsoft.com/office/drawing/2014/main" id="{3D1D5F0C-5C59-4587-9616-642531E28D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3251" y="246044"/>
              <a:ext cx="801150" cy="977675"/>
            </a:xfrm>
            <a:prstGeom prst="rect">
              <a:avLst/>
            </a:prstGeom>
          </p:spPr>
        </p:pic>
      </p:grpSp>
    </p:spTree>
    <p:extLst>
      <p:ext uri="{BB962C8B-B14F-4D97-AF65-F5344CB8AC3E}">
        <p14:creationId xmlns:p14="http://schemas.microsoft.com/office/powerpoint/2010/main" val="1023588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2"/>
          <p:cNvGrpSpPr/>
          <p:nvPr/>
        </p:nvGrpSpPr>
        <p:grpSpPr>
          <a:xfrm>
            <a:off x="0" y="423286"/>
            <a:ext cx="8610600" cy="623248"/>
            <a:chOff x="0" y="0"/>
            <a:chExt cx="11352116" cy="1661994"/>
          </a:xfrm>
          <a:gradFill>
            <a:gsLst>
              <a:gs pos="12000">
                <a:srgbClr val="1743A4"/>
              </a:gs>
              <a:gs pos="100000">
                <a:srgbClr val="FF2C3D"/>
              </a:gs>
            </a:gsLst>
            <a:lin ang="2700000" scaled="1"/>
          </a:gradFill>
        </p:grpSpPr>
        <p:sp>
          <p:nvSpPr>
            <p:cNvPr id="51" name="Freeform 3"/>
            <p:cNvSpPr/>
            <p:nvPr/>
          </p:nvSpPr>
          <p:spPr>
            <a:xfrm>
              <a:off x="0" y="0"/>
              <a:ext cx="11352149" cy="1662049"/>
            </a:xfrm>
            <a:custGeom>
              <a:avLst/>
              <a:gdLst/>
              <a:ahLst/>
              <a:cxnLst/>
              <a:rect l="l" t="t" r="r" b="b"/>
              <a:pathLst>
                <a:path w="11352149" h="1662049">
                  <a:moveTo>
                    <a:pt x="0" y="0"/>
                  </a:moveTo>
                  <a:lnTo>
                    <a:pt x="11352149" y="0"/>
                  </a:lnTo>
                  <a:lnTo>
                    <a:pt x="11352149" y="1662049"/>
                  </a:lnTo>
                  <a:lnTo>
                    <a:pt x="0" y="1662049"/>
                  </a:lnTo>
                  <a:close/>
                </a:path>
              </a:pathLst>
            </a:custGeom>
            <a:grpFill/>
          </p:spPr>
        </p:sp>
      </p:grpSp>
      <p:grpSp>
        <p:nvGrpSpPr>
          <p:cNvPr id="56" name="Группа 55"/>
          <p:cNvGrpSpPr/>
          <p:nvPr/>
        </p:nvGrpSpPr>
        <p:grpSpPr>
          <a:xfrm>
            <a:off x="7970966" y="95261"/>
            <a:ext cx="1279317" cy="1279317"/>
            <a:chOff x="3954195" y="95251"/>
            <a:chExt cx="1279317" cy="1279317"/>
          </a:xfrm>
        </p:grpSpPr>
        <p:grpSp>
          <p:nvGrpSpPr>
            <p:cNvPr id="46" name="Группа 45"/>
            <p:cNvGrpSpPr/>
            <p:nvPr/>
          </p:nvGrpSpPr>
          <p:grpSpPr>
            <a:xfrm>
              <a:off x="3954195" y="95251"/>
              <a:ext cx="1279317" cy="1279317"/>
              <a:chOff x="7897504" y="375066"/>
              <a:chExt cx="2558634" cy="2558634"/>
            </a:xfrm>
          </p:grpSpPr>
          <p:grpSp>
            <p:nvGrpSpPr>
              <p:cNvPr id="47" name="Group 4"/>
              <p:cNvGrpSpPr/>
              <p:nvPr/>
            </p:nvGrpSpPr>
            <p:grpSpPr>
              <a:xfrm>
                <a:off x="7897504" y="375066"/>
                <a:ext cx="2558634" cy="2558634"/>
                <a:chOff x="0" y="0"/>
                <a:chExt cx="1661994" cy="1661994"/>
              </a:xfrm>
              <a:gradFill>
                <a:gsLst>
                  <a:gs pos="12000">
                    <a:srgbClr val="1743A4"/>
                  </a:gs>
                  <a:gs pos="100000">
                    <a:srgbClr val="FF2C3D"/>
                  </a:gs>
                </a:gsLst>
                <a:lin ang="2700000" scaled="1"/>
              </a:gradFill>
            </p:grpSpPr>
            <p:sp>
              <p:nvSpPr>
                <p:cNvPr id="50" name="Freeform 5"/>
                <p:cNvSpPr/>
                <p:nvPr/>
              </p:nvSpPr>
              <p:spPr>
                <a:xfrm>
                  <a:off x="0" y="0"/>
                  <a:ext cx="1661922" cy="1661922"/>
                </a:xfrm>
                <a:custGeom>
                  <a:avLst/>
                  <a:gdLst/>
                  <a:ahLst/>
                  <a:cxnLst/>
                  <a:rect l="l" t="t" r="r" b="b"/>
                  <a:pathLst>
                    <a:path w="1661922" h="1661922">
                      <a:moveTo>
                        <a:pt x="0" y="830961"/>
                      </a:moveTo>
                      <a:cubicBezTo>
                        <a:pt x="0" y="1289939"/>
                        <a:pt x="372110" y="1661922"/>
                        <a:pt x="830961" y="1661922"/>
                      </a:cubicBezTo>
                      <a:cubicBezTo>
                        <a:pt x="1289812" y="1661922"/>
                        <a:pt x="1661922" y="1289812"/>
                        <a:pt x="1661922" y="830961"/>
                      </a:cubicBezTo>
                      <a:cubicBezTo>
                        <a:pt x="1661922" y="372110"/>
                        <a:pt x="1289939" y="0"/>
                        <a:pt x="830961" y="0"/>
                      </a:cubicBezTo>
                      <a:cubicBezTo>
                        <a:pt x="371983" y="0"/>
                        <a:pt x="0" y="372110"/>
                        <a:pt x="0" y="830961"/>
                      </a:cubicBezTo>
                      <a:close/>
                    </a:path>
                  </a:pathLst>
                </a:custGeom>
                <a:grpFill/>
              </p:spPr>
            </p:sp>
          </p:grpSp>
          <p:grpSp>
            <p:nvGrpSpPr>
              <p:cNvPr id="48" name="Group 6"/>
              <p:cNvGrpSpPr/>
              <p:nvPr/>
            </p:nvGrpSpPr>
            <p:grpSpPr>
              <a:xfrm>
                <a:off x="8066481" y="544046"/>
                <a:ext cx="2220680" cy="2220674"/>
                <a:chOff x="0" y="0"/>
                <a:chExt cx="1442472" cy="1442468"/>
              </a:xfrm>
            </p:grpSpPr>
            <p:sp>
              <p:nvSpPr>
                <p:cNvPr id="49" name="Freeform 7"/>
                <p:cNvSpPr/>
                <p:nvPr/>
              </p:nvSpPr>
              <p:spPr>
                <a:xfrm>
                  <a:off x="0" y="0"/>
                  <a:ext cx="1442466" cy="1442466"/>
                </a:xfrm>
                <a:custGeom>
                  <a:avLst/>
                  <a:gdLst/>
                  <a:ahLst/>
                  <a:cxnLst/>
                  <a:rect l="l" t="t" r="r" b="b"/>
                  <a:pathLst>
                    <a:path w="1442466" h="1442466">
                      <a:moveTo>
                        <a:pt x="0" y="721233"/>
                      </a:moveTo>
                      <a:cubicBezTo>
                        <a:pt x="0" y="1119505"/>
                        <a:pt x="322961" y="1442466"/>
                        <a:pt x="721233" y="1442466"/>
                      </a:cubicBezTo>
                      <a:cubicBezTo>
                        <a:pt x="1119505" y="1442466"/>
                        <a:pt x="1442466" y="1119505"/>
                        <a:pt x="1442466" y="721233"/>
                      </a:cubicBezTo>
                      <a:cubicBezTo>
                        <a:pt x="1442466" y="322961"/>
                        <a:pt x="1119505" y="0"/>
                        <a:pt x="721233" y="0"/>
                      </a:cubicBezTo>
                      <a:cubicBezTo>
                        <a:pt x="322961" y="0"/>
                        <a:pt x="0" y="322961"/>
                        <a:pt x="0" y="721233"/>
                      </a:cubicBezTo>
                      <a:close/>
                    </a:path>
                  </a:pathLst>
                </a:custGeom>
                <a:solidFill>
                  <a:srgbClr val="FFFFFF"/>
                </a:solidFill>
              </p:spPr>
            </p:sp>
          </p:grpSp>
        </p:gr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3251" y="246044"/>
              <a:ext cx="801150" cy="977675"/>
            </a:xfrm>
            <a:prstGeom prst="rect">
              <a:avLst/>
            </a:prstGeom>
          </p:spPr>
        </p:pic>
      </p:grpSp>
      <p:sp>
        <p:nvSpPr>
          <p:cNvPr id="57" name="TextBox 56"/>
          <p:cNvSpPr txBox="1"/>
          <p:nvPr/>
        </p:nvSpPr>
        <p:spPr bwMode="auto">
          <a:xfrm>
            <a:off x="304800" y="446799"/>
            <a:ext cx="7497203" cy="605294"/>
          </a:xfrm>
          <a:prstGeom prst="rect">
            <a:avLst/>
          </a:prstGeom>
          <a:noFill/>
        </p:spPr>
        <p:txBody>
          <a:bodyPr wrap="square" rtlCol="0">
            <a:spAutoFit/>
          </a:bodyPr>
          <a:lstStyle/>
          <a:p>
            <a:pPr>
              <a:lnSpc>
                <a:spcPts val="4000"/>
              </a:lnSpc>
              <a:defRPr/>
            </a:pPr>
            <a:r>
              <a:rPr lang="en-US" sz="4000" b="1" dirty="0">
                <a:solidFill>
                  <a:schemeClr val="bg1"/>
                </a:solidFill>
                <a:latin typeface="Mabry Pro" panose="020D0503040002040303" pitchFamily="34" charset="0"/>
                <a:ea typeface="Helvetica Neue"/>
                <a:cs typeface="Helvetica Neue"/>
              </a:rPr>
              <a:t>AI-huge support for GMP.</a:t>
            </a:r>
            <a:endParaRPr lang="ru-RU" sz="4000" b="1" dirty="0">
              <a:solidFill>
                <a:schemeClr val="bg1"/>
              </a:solidFill>
              <a:latin typeface="Mabry Pro" panose="020D0503040002040303" pitchFamily="34" charset="0"/>
              <a:ea typeface="Helvetica Neue"/>
              <a:cs typeface="Helvetica Neue"/>
            </a:endParaRPr>
          </a:p>
        </p:txBody>
      </p:sp>
      <p:grpSp>
        <p:nvGrpSpPr>
          <p:cNvPr id="19" name="Group 12"/>
          <p:cNvGrpSpPr/>
          <p:nvPr/>
        </p:nvGrpSpPr>
        <p:grpSpPr>
          <a:xfrm>
            <a:off x="5973630" y="5837497"/>
            <a:ext cx="6248401" cy="685800"/>
            <a:chOff x="0" y="0"/>
            <a:chExt cx="12496802" cy="1371600"/>
          </a:xfrm>
          <a:gradFill>
            <a:gsLst>
              <a:gs pos="12000">
                <a:srgbClr val="1743A4"/>
              </a:gs>
              <a:gs pos="100000">
                <a:srgbClr val="FF2C3D"/>
              </a:gs>
            </a:gsLst>
            <a:lin ang="2700000" scaled="1"/>
          </a:gradFill>
        </p:grpSpPr>
        <p:sp>
          <p:nvSpPr>
            <p:cNvPr id="24" name="Freeform 13"/>
            <p:cNvSpPr/>
            <p:nvPr/>
          </p:nvSpPr>
          <p:spPr>
            <a:xfrm>
              <a:off x="0" y="0"/>
              <a:ext cx="12496800" cy="1371600"/>
            </a:xfrm>
            <a:custGeom>
              <a:avLst/>
              <a:gdLst/>
              <a:ahLst/>
              <a:cxnLst/>
              <a:rect l="l" t="t" r="r" b="b"/>
              <a:pathLst>
                <a:path w="12496800" h="1371600">
                  <a:moveTo>
                    <a:pt x="0" y="0"/>
                  </a:moveTo>
                  <a:lnTo>
                    <a:pt x="12496800" y="0"/>
                  </a:lnTo>
                  <a:lnTo>
                    <a:pt x="12496800" y="1371600"/>
                  </a:lnTo>
                  <a:lnTo>
                    <a:pt x="0" y="1371600"/>
                  </a:lnTo>
                  <a:close/>
                </a:path>
              </a:pathLst>
            </a:custGeom>
            <a:grpFill/>
          </p:spPr>
        </p:sp>
      </p:grpSp>
      <p:sp>
        <p:nvSpPr>
          <p:cNvPr id="20" name="Rectangle 9">
            <a:extLst>
              <a:ext uri="{FF2B5EF4-FFF2-40B4-BE49-F238E27FC236}">
                <a16:creationId xmlns:a16="http://schemas.microsoft.com/office/drawing/2014/main" id="{6F348BCE-0F90-4B18-84B0-116A77DE81D1}"/>
              </a:ext>
            </a:extLst>
          </p:cNvPr>
          <p:cNvSpPr/>
          <p:nvPr/>
        </p:nvSpPr>
        <p:spPr>
          <a:xfrm>
            <a:off x="8511313" y="423286"/>
            <a:ext cx="3611434" cy="2637143"/>
          </a:xfrm>
          <a:prstGeom prst="rect">
            <a:avLst/>
          </a:prstGeom>
          <a:blipFill dpi="0" rotWithShape="1">
            <a:blip r:embed="rId3" cstate="print">
              <a:alphaModFix amt="4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indent="-216000" algn="l">
              <a:spcBef>
                <a:spcPts val="600"/>
              </a:spcBef>
              <a:buClr>
                <a:schemeClr val="tx2"/>
              </a:buClr>
              <a:buFont typeface="MrEavesModOTLight" panose="020B0303060502020202" pitchFamily="34" charset="0"/>
              <a:buChar char="–"/>
            </a:pPr>
            <a:endParaRPr lang="en-GB" sz="2000" err="1">
              <a:solidFill>
                <a:schemeClr val="tx1"/>
              </a:solidFill>
            </a:endParaRPr>
          </a:p>
        </p:txBody>
      </p:sp>
      <p:pic>
        <p:nvPicPr>
          <p:cNvPr id="21" name="Obraz 8">
            <a:extLst>
              <a:ext uri="{FF2B5EF4-FFF2-40B4-BE49-F238E27FC236}">
                <a16:creationId xmlns:a16="http://schemas.microsoft.com/office/drawing/2014/main" id="{65C25553-07CF-403A-A0A0-6CC87C23F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600" y="1713865"/>
            <a:ext cx="4351597" cy="4351597"/>
          </a:xfrm>
          <a:prstGeom prst="rect">
            <a:avLst/>
          </a:prstGeom>
        </p:spPr>
      </p:pic>
      <p:sp>
        <p:nvSpPr>
          <p:cNvPr id="22" name="TextBox 36">
            <a:extLst>
              <a:ext uri="{FF2B5EF4-FFF2-40B4-BE49-F238E27FC236}">
                <a16:creationId xmlns:a16="http://schemas.microsoft.com/office/drawing/2014/main" id="{4F2F9F93-5057-49A5-B594-EC9E91832229}"/>
              </a:ext>
            </a:extLst>
          </p:cNvPr>
          <p:cNvSpPr txBox="1"/>
          <p:nvPr/>
        </p:nvSpPr>
        <p:spPr>
          <a:xfrm>
            <a:off x="6096000" y="5907744"/>
            <a:ext cx="5204112" cy="55399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pl-PL" sz="1800" dirty="0">
                <a:solidFill>
                  <a:schemeClr val="bg1"/>
                </a:solidFill>
                <a:latin typeface="Times New Roman" panose="02020603050405020304" pitchFamily="18" charset="0"/>
                <a:cs typeface="Times New Roman" panose="02020603050405020304" pitchFamily="18" charset="0"/>
                <a:sym typeface="Anton"/>
              </a:rPr>
              <a:t>Use of AI to analyze trends, quickly summarize the results and create graphs</a:t>
            </a:r>
            <a:endParaRPr lang="en-US" sz="1800" dirty="0">
              <a:solidFill>
                <a:schemeClr val="bg1"/>
              </a:solidFill>
              <a:latin typeface="Times New Roman" panose="02020603050405020304" pitchFamily="18" charset="0"/>
              <a:cs typeface="Times New Roman" panose="02020603050405020304" pitchFamily="18" charset="0"/>
              <a:sym typeface="Anton"/>
            </a:endParaRPr>
          </a:p>
        </p:txBody>
      </p:sp>
      <p:sp>
        <p:nvSpPr>
          <p:cNvPr id="23" name="Freeform 8">
            <a:extLst>
              <a:ext uri="{FF2B5EF4-FFF2-40B4-BE49-F238E27FC236}">
                <a16:creationId xmlns:a16="http://schemas.microsoft.com/office/drawing/2014/main" id="{039DFF25-A321-41C4-B3DC-85569D723613}"/>
              </a:ext>
            </a:extLst>
          </p:cNvPr>
          <p:cNvSpPr/>
          <p:nvPr/>
        </p:nvSpPr>
        <p:spPr>
          <a:xfrm>
            <a:off x="1104945" y="6159550"/>
            <a:ext cx="236343" cy="236343"/>
          </a:xfrm>
          <a:custGeom>
            <a:avLst/>
            <a:gdLst/>
            <a:ahLst/>
            <a:cxnLst/>
            <a:rect l="l" t="t" r="r" b="b"/>
            <a:pathLst>
              <a:path w="354514" h="354514">
                <a:moveTo>
                  <a:pt x="0" y="0"/>
                </a:moveTo>
                <a:lnTo>
                  <a:pt x="354514" y="0"/>
                </a:lnTo>
                <a:lnTo>
                  <a:pt x="354514" y="354514"/>
                </a:lnTo>
                <a:lnTo>
                  <a:pt x="0" y="3545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F2F2F"/>
              </a:solidFill>
              <a:effectLst/>
              <a:uLnTx/>
              <a:uFillTx/>
              <a:latin typeface="MrEavesModOT-Light"/>
              <a:ea typeface="+mn-ea"/>
              <a:cs typeface="+mn-cs"/>
            </a:endParaRPr>
          </a:p>
        </p:txBody>
      </p:sp>
      <p:sp>
        <p:nvSpPr>
          <p:cNvPr id="26" name="TextBox 36">
            <a:extLst>
              <a:ext uri="{FF2B5EF4-FFF2-40B4-BE49-F238E27FC236}">
                <a16:creationId xmlns:a16="http://schemas.microsoft.com/office/drawing/2014/main" id="{324A4606-C91D-486B-AA69-8A8D896B6597}"/>
              </a:ext>
            </a:extLst>
          </p:cNvPr>
          <p:cNvSpPr txBox="1"/>
          <p:nvPr/>
        </p:nvSpPr>
        <p:spPr>
          <a:xfrm>
            <a:off x="1524000" y="6147391"/>
            <a:ext cx="2844799" cy="28732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pl-PL" sz="1867" b="0" i="0" u="none" strike="noStrike" kern="1200" cap="none" spc="0" normalizeH="0" baseline="0" noProof="0" dirty="0" err="1">
                <a:ln>
                  <a:noFill/>
                </a:ln>
                <a:solidFill>
                  <a:srgbClr val="211F1C"/>
                </a:solidFill>
                <a:effectLst/>
                <a:uLnTx/>
                <a:uFillTx/>
                <a:latin typeface="Anton"/>
                <a:ea typeface="Anton"/>
                <a:cs typeface="Anton"/>
                <a:sym typeface="Anton"/>
              </a:rPr>
              <a:t>Use</a:t>
            </a:r>
            <a:r>
              <a:rPr kumimoji="0" lang="pl-PL" sz="1867" b="0" i="0" u="none" strike="noStrike" kern="1200" cap="none" spc="0" normalizeH="0" baseline="0" noProof="0" dirty="0">
                <a:ln>
                  <a:noFill/>
                </a:ln>
                <a:solidFill>
                  <a:srgbClr val="211F1C"/>
                </a:solidFill>
                <a:effectLst/>
                <a:uLnTx/>
                <a:uFillTx/>
                <a:latin typeface="Anton"/>
                <a:ea typeface="Anton"/>
                <a:cs typeface="Anton"/>
                <a:sym typeface="Anton"/>
              </a:rPr>
              <a:t> of AI </a:t>
            </a:r>
            <a:r>
              <a:rPr kumimoji="0" lang="pl-PL" sz="1867" b="0" i="0" u="none" strike="noStrike" kern="1200" cap="none" spc="0" normalizeH="0" baseline="0" noProof="0" dirty="0" err="1">
                <a:ln>
                  <a:noFill/>
                </a:ln>
                <a:solidFill>
                  <a:srgbClr val="211F1C"/>
                </a:solidFill>
                <a:effectLst/>
                <a:uLnTx/>
                <a:uFillTx/>
                <a:latin typeface="Anton"/>
                <a:ea typeface="Anton"/>
                <a:cs typeface="Anton"/>
                <a:sym typeface="Anton"/>
              </a:rPr>
              <a:t>agents</a:t>
            </a:r>
            <a:r>
              <a:rPr kumimoji="0" lang="pl-PL" sz="1867" b="0" i="0" u="none" strike="noStrike" kern="1200" cap="none" spc="0" normalizeH="0" baseline="0" noProof="0" dirty="0">
                <a:ln>
                  <a:noFill/>
                </a:ln>
                <a:solidFill>
                  <a:srgbClr val="211F1C"/>
                </a:solidFill>
                <a:effectLst/>
                <a:uLnTx/>
                <a:uFillTx/>
                <a:latin typeface="Anton"/>
                <a:ea typeface="Anton"/>
                <a:cs typeface="Anton"/>
                <a:sym typeface="Anton"/>
              </a:rPr>
              <a:t> </a:t>
            </a:r>
            <a:r>
              <a:rPr kumimoji="0" lang="pl-PL" sz="1867" b="0" i="0" u="none" strike="noStrike" kern="1200" cap="none" spc="0" normalizeH="0" baseline="0" noProof="0" dirty="0" err="1">
                <a:ln>
                  <a:noFill/>
                </a:ln>
                <a:solidFill>
                  <a:srgbClr val="211F1C"/>
                </a:solidFill>
                <a:effectLst/>
                <a:uLnTx/>
                <a:uFillTx/>
                <a:latin typeface="Anton"/>
                <a:ea typeface="Anton"/>
                <a:cs typeface="Anton"/>
                <a:sym typeface="Anton"/>
              </a:rPr>
              <a:t>is</a:t>
            </a:r>
            <a:r>
              <a:rPr kumimoji="0" lang="pl-PL" sz="1867" b="0" i="0" u="none" strike="noStrike" kern="1200" cap="none" spc="0" normalizeH="0" baseline="0" noProof="0" dirty="0">
                <a:ln>
                  <a:noFill/>
                </a:ln>
                <a:solidFill>
                  <a:srgbClr val="211F1C"/>
                </a:solidFill>
                <a:effectLst/>
                <a:uLnTx/>
                <a:uFillTx/>
                <a:latin typeface="Anton"/>
                <a:ea typeface="Anton"/>
                <a:cs typeface="Anton"/>
                <a:sym typeface="Anton"/>
              </a:rPr>
              <a:t> </a:t>
            </a:r>
            <a:r>
              <a:rPr kumimoji="0" lang="pl-PL" sz="1867" b="0" i="0" u="none" strike="noStrike" kern="1200" cap="none" spc="0" normalizeH="0" baseline="0" noProof="0" dirty="0" err="1">
                <a:ln>
                  <a:noFill/>
                </a:ln>
                <a:solidFill>
                  <a:srgbClr val="211F1C"/>
                </a:solidFill>
                <a:effectLst/>
                <a:uLnTx/>
                <a:uFillTx/>
                <a:latin typeface="Anton"/>
                <a:ea typeface="Anton"/>
                <a:cs typeface="Anton"/>
                <a:sym typeface="Anton"/>
              </a:rPr>
              <a:t>our</a:t>
            </a:r>
            <a:r>
              <a:rPr kumimoji="0" lang="pl-PL" sz="1867" b="0" i="0" u="none" strike="noStrike" kern="1200" cap="none" spc="0" normalizeH="0" baseline="0" noProof="0" dirty="0">
                <a:ln>
                  <a:noFill/>
                </a:ln>
                <a:solidFill>
                  <a:srgbClr val="211F1C"/>
                </a:solidFill>
                <a:effectLst/>
                <a:uLnTx/>
                <a:uFillTx/>
                <a:latin typeface="Anton"/>
                <a:ea typeface="Anton"/>
                <a:cs typeface="Anton"/>
                <a:sym typeface="Anton"/>
              </a:rPr>
              <a:t> </a:t>
            </a:r>
            <a:r>
              <a:rPr kumimoji="0" lang="pl-PL" sz="1867" b="0" i="0" u="none" strike="noStrike" kern="1200" cap="none" spc="0" normalizeH="0" baseline="0" noProof="0" dirty="0" err="1">
                <a:ln>
                  <a:noFill/>
                </a:ln>
                <a:solidFill>
                  <a:srgbClr val="211F1C"/>
                </a:solidFill>
                <a:effectLst/>
                <a:uLnTx/>
                <a:uFillTx/>
                <a:latin typeface="Anton"/>
                <a:ea typeface="Anton"/>
                <a:cs typeface="Anton"/>
                <a:sym typeface="Anton"/>
              </a:rPr>
              <a:t>future</a:t>
            </a:r>
            <a:endParaRPr kumimoji="0" lang="en-US" sz="1867" b="0" i="0" u="none" strike="noStrike" kern="1200" cap="none" spc="0" normalizeH="0" baseline="0" noProof="0" dirty="0">
              <a:ln>
                <a:noFill/>
              </a:ln>
              <a:solidFill>
                <a:srgbClr val="211F1C"/>
              </a:solidFill>
              <a:effectLst/>
              <a:uLnTx/>
              <a:uFillTx/>
              <a:latin typeface="Anton"/>
              <a:ea typeface="Anton"/>
              <a:cs typeface="Anton"/>
              <a:sym typeface="Anton"/>
            </a:endParaRPr>
          </a:p>
        </p:txBody>
      </p:sp>
      <p:sp>
        <p:nvSpPr>
          <p:cNvPr id="27" name="Freeform 8">
            <a:extLst>
              <a:ext uri="{FF2B5EF4-FFF2-40B4-BE49-F238E27FC236}">
                <a16:creationId xmlns:a16="http://schemas.microsoft.com/office/drawing/2014/main" id="{B40BA9E7-3ED7-4DBF-8C05-E9180E7543EF}"/>
              </a:ext>
            </a:extLst>
          </p:cNvPr>
          <p:cNvSpPr/>
          <p:nvPr/>
        </p:nvSpPr>
        <p:spPr>
          <a:xfrm>
            <a:off x="4433339" y="6159550"/>
            <a:ext cx="236343" cy="236343"/>
          </a:xfrm>
          <a:custGeom>
            <a:avLst/>
            <a:gdLst/>
            <a:ahLst/>
            <a:cxnLst/>
            <a:rect l="l" t="t" r="r" b="b"/>
            <a:pathLst>
              <a:path w="354514" h="354514">
                <a:moveTo>
                  <a:pt x="0" y="0"/>
                </a:moveTo>
                <a:lnTo>
                  <a:pt x="354514" y="0"/>
                </a:lnTo>
                <a:lnTo>
                  <a:pt x="354514" y="354514"/>
                </a:lnTo>
                <a:lnTo>
                  <a:pt x="0" y="354514"/>
                </a:lnTo>
                <a:lnTo>
                  <a:pt x="0" y="0"/>
                </a:lnTo>
                <a:close/>
              </a:path>
            </a:pathLst>
          </a:custGeom>
          <a:blipFill>
            <a:blip r:embed="rId7">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F2F2F"/>
              </a:solidFill>
              <a:effectLst/>
              <a:uLnTx/>
              <a:uFillTx/>
              <a:latin typeface="MrEavesModOT-Light"/>
              <a:ea typeface="+mn-ea"/>
              <a:cs typeface="+mn-cs"/>
            </a:endParaRPr>
          </a:p>
        </p:txBody>
      </p:sp>
      <p:sp>
        <p:nvSpPr>
          <p:cNvPr id="31" name="TextBox 37">
            <a:extLst>
              <a:ext uri="{FF2B5EF4-FFF2-40B4-BE49-F238E27FC236}">
                <a16:creationId xmlns:a16="http://schemas.microsoft.com/office/drawing/2014/main" id="{5E240F17-E5E2-4566-AE9C-744E01FAC780}"/>
              </a:ext>
            </a:extLst>
          </p:cNvPr>
          <p:cNvSpPr txBox="1"/>
          <p:nvPr/>
        </p:nvSpPr>
        <p:spPr>
          <a:xfrm>
            <a:off x="5973630" y="3047988"/>
            <a:ext cx="5728193" cy="2649251"/>
          </a:xfrm>
          <a:prstGeom prst="rect">
            <a:avLst/>
          </a:prstGeom>
        </p:spPr>
        <p:txBody>
          <a:bodyPr lIns="0" tIns="0" rIns="0" bIns="0" rtlCol="0" anchor="t">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With a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digitalized</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report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containing</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all</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data from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manufacturing</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testing</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and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statistical</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systems</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AI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can</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quickly</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analyze</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any</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trends</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visible</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on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testing</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or</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manufacturing</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parameters</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Moreover it can quickly summarize the whole report and provide any needed graphs, making it possible to „talk” to the lengt</a:t>
            </a:r>
            <a:r>
              <a:rPr kumimoji="0" lang="en-US"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h</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y report.</a:t>
            </a: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It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is</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also</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possible</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to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create</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an</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AI agent for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specific</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tasks</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related</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to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validation</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for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example</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an</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AI agent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created</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specifically</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for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QPs</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that</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will</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summarize</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the data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according</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to the same </a:t>
            </a:r>
            <a:r>
              <a:rPr kumimoji="0" lang="pl-PL" sz="1400" b="0" i="0" u="none" strike="noStrike" kern="1200" cap="none" spc="0" normalizeH="0" baseline="0" noProof="0" dirty="0" err="1">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parameters</a:t>
            </a:r>
            <a:r>
              <a:rPr kumimoji="0" lang="pl-PL" sz="14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  </a:t>
            </a:r>
          </a:p>
        </p:txBody>
      </p:sp>
    </p:spTree>
    <p:extLst>
      <p:ext uri="{BB962C8B-B14F-4D97-AF65-F5344CB8AC3E}">
        <p14:creationId xmlns:p14="http://schemas.microsoft.com/office/powerpoint/2010/main" val="280391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2"/>
          <p:cNvGrpSpPr/>
          <p:nvPr/>
        </p:nvGrpSpPr>
        <p:grpSpPr>
          <a:xfrm>
            <a:off x="0" y="423286"/>
            <a:ext cx="8610600" cy="623248"/>
            <a:chOff x="0" y="0"/>
            <a:chExt cx="11352116" cy="1661994"/>
          </a:xfrm>
          <a:gradFill>
            <a:gsLst>
              <a:gs pos="12000">
                <a:srgbClr val="1743A4"/>
              </a:gs>
              <a:gs pos="100000">
                <a:srgbClr val="FF2C3D"/>
              </a:gs>
            </a:gsLst>
            <a:lin ang="2700000" scaled="1"/>
          </a:gradFill>
        </p:grpSpPr>
        <p:sp>
          <p:nvSpPr>
            <p:cNvPr id="51" name="Freeform 3"/>
            <p:cNvSpPr/>
            <p:nvPr/>
          </p:nvSpPr>
          <p:spPr>
            <a:xfrm>
              <a:off x="0" y="0"/>
              <a:ext cx="11352149" cy="1662049"/>
            </a:xfrm>
            <a:custGeom>
              <a:avLst/>
              <a:gdLst/>
              <a:ahLst/>
              <a:cxnLst/>
              <a:rect l="l" t="t" r="r" b="b"/>
              <a:pathLst>
                <a:path w="11352149" h="1662049">
                  <a:moveTo>
                    <a:pt x="0" y="0"/>
                  </a:moveTo>
                  <a:lnTo>
                    <a:pt x="11352149" y="0"/>
                  </a:lnTo>
                  <a:lnTo>
                    <a:pt x="11352149" y="1662049"/>
                  </a:lnTo>
                  <a:lnTo>
                    <a:pt x="0" y="1662049"/>
                  </a:lnTo>
                  <a:close/>
                </a:path>
              </a:pathLst>
            </a:custGeom>
            <a:grpFill/>
          </p:spPr>
        </p:sp>
      </p:grpSp>
      <p:grpSp>
        <p:nvGrpSpPr>
          <p:cNvPr id="56" name="Группа 55"/>
          <p:cNvGrpSpPr/>
          <p:nvPr/>
        </p:nvGrpSpPr>
        <p:grpSpPr>
          <a:xfrm>
            <a:off x="7970966" y="95261"/>
            <a:ext cx="1279317" cy="1279317"/>
            <a:chOff x="3954195" y="95251"/>
            <a:chExt cx="1279317" cy="1279317"/>
          </a:xfrm>
        </p:grpSpPr>
        <p:grpSp>
          <p:nvGrpSpPr>
            <p:cNvPr id="46" name="Группа 45"/>
            <p:cNvGrpSpPr/>
            <p:nvPr/>
          </p:nvGrpSpPr>
          <p:grpSpPr>
            <a:xfrm>
              <a:off x="3954195" y="95251"/>
              <a:ext cx="1279317" cy="1279317"/>
              <a:chOff x="7897504" y="375066"/>
              <a:chExt cx="2558634" cy="2558634"/>
            </a:xfrm>
          </p:grpSpPr>
          <p:grpSp>
            <p:nvGrpSpPr>
              <p:cNvPr id="47" name="Group 4"/>
              <p:cNvGrpSpPr/>
              <p:nvPr/>
            </p:nvGrpSpPr>
            <p:grpSpPr>
              <a:xfrm>
                <a:off x="7897504" y="375066"/>
                <a:ext cx="2558634" cy="2558634"/>
                <a:chOff x="0" y="0"/>
                <a:chExt cx="1661994" cy="1661994"/>
              </a:xfrm>
              <a:gradFill>
                <a:gsLst>
                  <a:gs pos="12000">
                    <a:srgbClr val="1743A4"/>
                  </a:gs>
                  <a:gs pos="100000">
                    <a:srgbClr val="FF2C3D"/>
                  </a:gs>
                </a:gsLst>
                <a:lin ang="2700000" scaled="1"/>
              </a:gradFill>
            </p:grpSpPr>
            <p:sp>
              <p:nvSpPr>
                <p:cNvPr id="50" name="Freeform 5"/>
                <p:cNvSpPr/>
                <p:nvPr/>
              </p:nvSpPr>
              <p:spPr>
                <a:xfrm>
                  <a:off x="0" y="0"/>
                  <a:ext cx="1661922" cy="1661922"/>
                </a:xfrm>
                <a:custGeom>
                  <a:avLst/>
                  <a:gdLst/>
                  <a:ahLst/>
                  <a:cxnLst/>
                  <a:rect l="l" t="t" r="r" b="b"/>
                  <a:pathLst>
                    <a:path w="1661922" h="1661922">
                      <a:moveTo>
                        <a:pt x="0" y="830961"/>
                      </a:moveTo>
                      <a:cubicBezTo>
                        <a:pt x="0" y="1289939"/>
                        <a:pt x="372110" y="1661922"/>
                        <a:pt x="830961" y="1661922"/>
                      </a:cubicBezTo>
                      <a:cubicBezTo>
                        <a:pt x="1289812" y="1661922"/>
                        <a:pt x="1661922" y="1289812"/>
                        <a:pt x="1661922" y="830961"/>
                      </a:cubicBezTo>
                      <a:cubicBezTo>
                        <a:pt x="1661922" y="372110"/>
                        <a:pt x="1289939" y="0"/>
                        <a:pt x="830961" y="0"/>
                      </a:cubicBezTo>
                      <a:cubicBezTo>
                        <a:pt x="371983" y="0"/>
                        <a:pt x="0" y="372110"/>
                        <a:pt x="0" y="830961"/>
                      </a:cubicBezTo>
                      <a:close/>
                    </a:path>
                  </a:pathLst>
                </a:custGeom>
                <a:grpFill/>
              </p:spPr>
            </p:sp>
          </p:grpSp>
          <p:grpSp>
            <p:nvGrpSpPr>
              <p:cNvPr id="48" name="Group 6"/>
              <p:cNvGrpSpPr/>
              <p:nvPr/>
            </p:nvGrpSpPr>
            <p:grpSpPr>
              <a:xfrm>
                <a:off x="8066481" y="544046"/>
                <a:ext cx="2220680" cy="2220674"/>
                <a:chOff x="0" y="0"/>
                <a:chExt cx="1442472" cy="1442468"/>
              </a:xfrm>
            </p:grpSpPr>
            <p:sp>
              <p:nvSpPr>
                <p:cNvPr id="49" name="Freeform 7"/>
                <p:cNvSpPr/>
                <p:nvPr/>
              </p:nvSpPr>
              <p:spPr>
                <a:xfrm>
                  <a:off x="0" y="0"/>
                  <a:ext cx="1442466" cy="1442466"/>
                </a:xfrm>
                <a:custGeom>
                  <a:avLst/>
                  <a:gdLst/>
                  <a:ahLst/>
                  <a:cxnLst/>
                  <a:rect l="l" t="t" r="r" b="b"/>
                  <a:pathLst>
                    <a:path w="1442466" h="1442466">
                      <a:moveTo>
                        <a:pt x="0" y="721233"/>
                      </a:moveTo>
                      <a:cubicBezTo>
                        <a:pt x="0" y="1119505"/>
                        <a:pt x="322961" y="1442466"/>
                        <a:pt x="721233" y="1442466"/>
                      </a:cubicBezTo>
                      <a:cubicBezTo>
                        <a:pt x="1119505" y="1442466"/>
                        <a:pt x="1442466" y="1119505"/>
                        <a:pt x="1442466" y="721233"/>
                      </a:cubicBezTo>
                      <a:cubicBezTo>
                        <a:pt x="1442466" y="322961"/>
                        <a:pt x="1119505" y="0"/>
                        <a:pt x="721233" y="0"/>
                      </a:cubicBezTo>
                      <a:cubicBezTo>
                        <a:pt x="322961" y="0"/>
                        <a:pt x="0" y="322961"/>
                        <a:pt x="0" y="721233"/>
                      </a:cubicBezTo>
                      <a:close/>
                    </a:path>
                  </a:pathLst>
                </a:custGeom>
                <a:solidFill>
                  <a:srgbClr val="FFFFFF"/>
                </a:solidFill>
              </p:spPr>
            </p:sp>
          </p:grpSp>
        </p:gr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3251" y="246044"/>
              <a:ext cx="801150" cy="977675"/>
            </a:xfrm>
            <a:prstGeom prst="rect">
              <a:avLst/>
            </a:prstGeom>
          </p:spPr>
        </p:pic>
      </p:grpSp>
      <p:sp>
        <p:nvSpPr>
          <p:cNvPr id="57" name="TextBox 56"/>
          <p:cNvSpPr txBox="1"/>
          <p:nvPr/>
        </p:nvSpPr>
        <p:spPr bwMode="auto">
          <a:xfrm>
            <a:off x="555184" y="454791"/>
            <a:ext cx="7905222" cy="548227"/>
          </a:xfrm>
          <a:prstGeom prst="rect">
            <a:avLst/>
          </a:prstGeom>
          <a:noFill/>
        </p:spPr>
        <p:txBody>
          <a:bodyPr wrap="square" rtlCol="0">
            <a:spAutoFit/>
          </a:bodyPr>
          <a:lstStyle/>
          <a:p>
            <a:pPr>
              <a:lnSpc>
                <a:spcPts val="4000"/>
              </a:lnSpc>
              <a:defRPr/>
            </a:pPr>
            <a:r>
              <a:rPr lang="en-US" sz="2800" b="1" dirty="0">
                <a:solidFill>
                  <a:schemeClr val="bg1"/>
                </a:solidFill>
                <a:latin typeface="Mabry Pro" panose="020D0503040002040303" pitchFamily="34" charset="0"/>
                <a:ea typeface="Helvetica Neue"/>
                <a:cs typeface="Helvetica Neue"/>
              </a:rPr>
              <a:t>AI in the validation</a:t>
            </a:r>
            <a:r>
              <a:rPr lang="ru-RU" sz="2800" b="1" dirty="0">
                <a:solidFill>
                  <a:schemeClr val="bg1"/>
                </a:solidFill>
                <a:latin typeface="Mabry Pro" panose="020D0503040002040303" pitchFamily="34" charset="0"/>
                <a:ea typeface="Helvetica Neue"/>
                <a:cs typeface="Helvetica Neue"/>
              </a:rPr>
              <a:t>.</a:t>
            </a:r>
          </a:p>
        </p:txBody>
      </p:sp>
      <p:grpSp>
        <p:nvGrpSpPr>
          <p:cNvPr id="15" name="Group 10"/>
          <p:cNvGrpSpPr/>
          <p:nvPr/>
        </p:nvGrpSpPr>
        <p:grpSpPr>
          <a:xfrm>
            <a:off x="7377165" y="2324788"/>
            <a:ext cx="4152646" cy="3733174"/>
            <a:chOff x="0" y="0"/>
            <a:chExt cx="6823918" cy="7466348"/>
          </a:xfrm>
          <a:gradFill>
            <a:gsLst>
              <a:gs pos="12000">
                <a:srgbClr val="1743A4"/>
              </a:gs>
              <a:gs pos="100000">
                <a:srgbClr val="FF2C3D"/>
              </a:gs>
            </a:gsLst>
            <a:lin ang="2700000" scaled="1"/>
          </a:gradFill>
        </p:grpSpPr>
        <p:sp>
          <p:nvSpPr>
            <p:cNvPr id="16" name="Freeform 11"/>
            <p:cNvSpPr/>
            <p:nvPr/>
          </p:nvSpPr>
          <p:spPr>
            <a:xfrm>
              <a:off x="0" y="0"/>
              <a:ext cx="6823964" cy="7466330"/>
            </a:xfrm>
            <a:custGeom>
              <a:avLst/>
              <a:gdLst/>
              <a:ahLst/>
              <a:cxnLst/>
              <a:rect l="l" t="t" r="r" b="b"/>
              <a:pathLst>
                <a:path w="6823964" h="7466330">
                  <a:moveTo>
                    <a:pt x="0" y="0"/>
                  </a:moveTo>
                  <a:lnTo>
                    <a:pt x="6823964" y="0"/>
                  </a:lnTo>
                  <a:lnTo>
                    <a:pt x="6823964" y="7466330"/>
                  </a:lnTo>
                  <a:lnTo>
                    <a:pt x="0" y="7466330"/>
                  </a:lnTo>
                  <a:close/>
                </a:path>
              </a:pathLst>
            </a:custGeom>
            <a:grpFill/>
          </p:spPr>
        </p:sp>
      </p:grpSp>
      <p:grpSp>
        <p:nvGrpSpPr>
          <p:cNvPr id="20" name="Grupa 72">
            <a:extLst>
              <a:ext uri="{FF2B5EF4-FFF2-40B4-BE49-F238E27FC236}">
                <a16:creationId xmlns:a16="http://schemas.microsoft.com/office/drawing/2014/main" id="{059CC660-7027-4D75-82A1-49404B4F2EA8}"/>
              </a:ext>
            </a:extLst>
          </p:cNvPr>
          <p:cNvGrpSpPr/>
          <p:nvPr/>
        </p:nvGrpSpPr>
        <p:grpSpPr>
          <a:xfrm>
            <a:off x="586158" y="2328737"/>
            <a:ext cx="6126564" cy="3485100"/>
            <a:chOff x="267760" y="1344580"/>
            <a:chExt cx="9189846" cy="5227651"/>
          </a:xfrm>
        </p:grpSpPr>
        <p:grpSp>
          <p:nvGrpSpPr>
            <p:cNvPr id="21" name="Grupa 49">
              <a:extLst>
                <a:ext uri="{FF2B5EF4-FFF2-40B4-BE49-F238E27FC236}">
                  <a16:creationId xmlns:a16="http://schemas.microsoft.com/office/drawing/2014/main" id="{3A1D26A0-6FF0-420A-8274-45029EE1F317}"/>
                </a:ext>
              </a:extLst>
            </p:cNvPr>
            <p:cNvGrpSpPr/>
            <p:nvPr/>
          </p:nvGrpSpPr>
          <p:grpSpPr>
            <a:xfrm>
              <a:off x="417187" y="1344580"/>
              <a:ext cx="8951982" cy="1061172"/>
              <a:chOff x="417187" y="1344580"/>
              <a:chExt cx="8951982" cy="1061172"/>
            </a:xfrm>
          </p:grpSpPr>
          <p:sp>
            <p:nvSpPr>
              <p:cNvPr id="52" name="Prostokąt: zaokrąglone rogi 44">
                <a:extLst>
                  <a:ext uri="{FF2B5EF4-FFF2-40B4-BE49-F238E27FC236}">
                    <a16:creationId xmlns:a16="http://schemas.microsoft.com/office/drawing/2014/main" id="{F62AF378-B4FD-4517-B949-DEA81C46EF4B}"/>
                  </a:ext>
                </a:extLst>
              </p:cNvPr>
              <p:cNvSpPr/>
              <p:nvPr/>
            </p:nvSpPr>
            <p:spPr>
              <a:xfrm>
                <a:off x="417187" y="1344580"/>
                <a:ext cx="1981200" cy="1061172"/>
              </a:xfrm>
              <a:prstGeom prst="roundRect">
                <a:avLst/>
              </a:prstGeom>
              <a:solidFill>
                <a:srgbClr val="F1F1F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rEavesModOT-Light"/>
                  <a:ea typeface="+mn-ea"/>
                  <a:cs typeface="+mn-cs"/>
                </a:endParaRPr>
              </a:p>
            </p:txBody>
          </p:sp>
          <p:sp>
            <p:nvSpPr>
              <p:cNvPr id="53" name="Prostokąt: zaokrąglone rogi 45">
                <a:extLst>
                  <a:ext uri="{FF2B5EF4-FFF2-40B4-BE49-F238E27FC236}">
                    <a16:creationId xmlns:a16="http://schemas.microsoft.com/office/drawing/2014/main" id="{829CFB7A-0DB9-4F9A-9F88-6A6EFBC9417A}"/>
                  </a:ext>
                </a:extLst>
              </p:cNvPr>
              <p:cNvSpPr/>
              <p:nvPr/>
            </p:nvSpPr>
            <p:spPr>
              <a:xfrm>
                <a:off x="2534410" y="1344580"/>
                <a:ext cx="2293680" cy="1061172"/>
              </a:xfrm>
              <a:prstGeom prst="roundRect">
                <a:avLst/>
              </a:prstGeom>
              <a:solidFill>
                <a:srgbClr val="F1F1F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rEavesModOT-Light"/>
                  <a:ea typeface="+mn-ea"/>
                  <a:cs typeface="+mn-cs"/>
                </a:endParaRPr>
              </a:p>
            </p:txBody>
          </p:sp>
          <p:sp>
            <p:nvSpPr>
              <p:cNvPr id="54" name="Prostokąt: zaokrąglone rogi 46">
                <a:extLst>
                  <a:ext uri="{FF2B5EF4-FFF2-40B4-BE49-F238E27FC236}">
                    <a16:creationId xmlns:a16="http://schemas.microsoft.com/office/drawing/2014/main" id="{B1042211-36B6-4F13-97AB-B9E0E66AD9FB}"/>
                  </a:ext>
                </a:extLst>
              </p:cNvPr>
              <p:cNvSpPr/>
              <p:nvPr/>
            </p:nvSpPr>
            <p:spPr>
              <a:xfrm>
                <a:off x="4925214" y="1344580"/>
                <a:ext cx="2350365" cy="1061172"/>
              </a:xfrm>
              <a:prstGeom prst="roundRect">
                <a:avLst/>
              </a:prstGeom>
              <a:solidFill>
                <a:srgbClr val="F1F1F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rEavesModOT-Light"/>
                  <a:ea typeface="+mn-ea"/>
                  <a:cs typeface="+mn-cs"/>
                </a:endParaRPr>
              </a:p>
            </p:txBody>
          </p:sp>
          <p:sp>
            <p:nvSpPr>
              <p:cNvPr id="55" name="Prostokąt: zaokrąglone rogi 47">
                <a:extLst>
                  <a:ext uri="{FF2B5EF4-FFF2-40B4-BE49-F238E27FC236}">
                    <a16:creationId xmlns:a16="http://schemas.microsoft.com/office/drawing/2014/main" id="{2A7BE67B-87EE-4B10-AB28-69D937C487ED}"/>
                  </a:ext>
                </a:extLst>
              </p:cNvPr>
              <p:cNvSpPr/>
              <p:nvPr/>
            </p:nvSpPr>
            <p:spPr>
              <a:xfrm>
                <a:off x="7387969" y="1344580"/>
                <a:ext cx="1981200" cy="1061172"/>
              </a:xfrm>
              <a:prstGeom prst="roundRect">
                <a:avLst/>
              </a:prstGeom>
              <a:solidFill>
                <a:srgbClr val="F1F1F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rEavesModOT-Light"/>
                  <a:ea typeface="+mn-ea"/>
                  <a:cs typeface="+mn-cs"/>
                </a:endParaRPr>
              </a:p>
            </p:txBody>
          </p:sp>
        </p:grpSp>
        <p:sp>
          <p:nvSpPr>
            <p:cNvPr id="22" name="Prostokąt: zaokrąglone rogi 48">
              <a:extLst>
                <a:ext uri="{FF2B5EF4-FFF2-40B4-BE49-F238E27FC236}">
                  <a16:creationId xmlns:a16="http://schemas.microsoft.com/office/drawing/2014/main" id="{9D25BC23-E622-42BD-A154-9DA13CE62034}"/>
                </a:ext>
              </a:extLst>
            </p:cNvPr>
            <p:cNvSpPr/>
            <p:nvPr/>
          </p:nvSpPr>
          <p:spPr>
            <a:xfrm>
              <a:off x="990600" y="3397114"/>
              <a:ext cx="7799976" cy="1061172"/>
            </a:xfrm>
            <a:prstGeom prst="roundRect">
              <a:avLst/>
            </a:prstGeom>
            <a:solidFill>
              <a:srgbClr val="F1F1F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rEavesModOT-Light"/>
                <a:ea typeface="+mn-ea"/>
                <a:cs typeface="+mn-cs"/>
              </a:endParaRPr>
            </a:p>
          </p:txBody>
        </p:sp>
        <p:grpSp>
          <p:nvGrpSpPr>
            <p:cNvPr id="23" name="Grupa 50">
              <a:extLst>
                <a:ext uri="{FF2B5EF4-FFF2-40B4-BE49-F238E27FC236}">
                  <a16:creationId xmlns:a16="http://schemas.microsoft.com/office/drawing/2014/main" id="{AD5D982A-DFF3-4D8B-BAB4-4CB3BFE73789}"/>
                </a:ext>
              </a:extLst>
            </p:cNvPr>
            <p:cNvGrpSpPr/>
            <p:nvPr/>
          </p:nvGrpSpPr>
          <p:grpSpPr>
            <a:xfrm>
              <a:off x="417187" y="5449648"/>
              <a:ext cx="8951982" cy="1061172"/>
              <a:chOff x="417187" y="1344580"/>
              <a:chExt cx="8951982" cy="1061172"/>
            </a:xfrm>
          </p:grpSpPr>
          <p:sp>
            <p:nvSpPr>
              <p:cNvPr id="40" name="Prostokąt: zaokrąglone rogi 51">
                <a:extLst>
                  <a:ext uri="{FF2B5EF4-FFF2-40B4-BE49-F238E27FC236}">
                    <a16:creationId xmlns:a16="http://schemas.microsoft.com/office/drawing/2014/main" id="{C5FFC9EF-62DD-4650-B34D-A99A44A3B57C}"/>
                  </a:ext>
                </a:extLst>
              </p:cNvPr>
              <p:cNvSpPr/>
              <p:nvPr/>
            </p:nvSpPr>
            <p:spPr>
              <a:xfrm>
                <a:off x="417187" y="1344580"/>
                <a:ext cx="1981200" cy="1061172"/>
              </a:xfrm>
              <a:prstGeom prst="roundRect">
                <a:avLst/>
              </a:prstGeom>
              <a:solidFill>
                <a:srgbClr val="F1F1F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rEavesModOT-Light"/>
                  <a:ea typeface="+mn-ea"/>
                  <a:cs typeface="+mn-cs"/>
                </a:endParaRPr>
              </a:p>
            </p:txBody>
          </p:sp>
          <p:sp>
            <p:nvSpPr>
              <p:cNvPr id="41" name="Prostokąt: zaokrąglone rogi 52">
                <a:extLst>
                  <a:ext uri="{FF2B5EF4-FFF2-40B4-BE49-F238E27FC236}">
                    <a16:creationId xmlns:a16="http://schemas.microsoft.com/office/drawing/2014/main" id="{D56919C8-0220-4104-823F-8E45CACFC42E}"/>
                  </a:ext>
                </a:extLst>
              </p:cNvPr>
              <p:cNvSpPr/>
              <p:nvPr/>
            </p:nvSpPr>
            <p:spPr>
              <a:xfrm>
                <a:off x="2740781" y="1344580"/>
                <a:ext cx="1981200" cy="1061172"/>
              </a:xfrm>
              <a:prstGeom prst="roundRect">
                <a:avLst/>
              </a:prstGeom>
              <a:solidFill>
                <a:srgbClr val="F1F1F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rEavesModOT-Light"/>
                  <a:ea typeface="+mn-ea"/>
                  <a:cs typeface="+mn-cs"/>
                </a:endParaRPr>
              </a:p>
            </p:txBody>
          </p:sp>
          <p:sp>
            <p:nvSpPr>
              <p:cNvPr id="42" name="Prostokąt: zaokrąglone rogi 53">
                <a:extLst>
                  <a:ext uri="{FF2B5EF4-FFF2-40B4-BE49-F238E27FC236}">
                    <a16:creationId xmlns:a16="http://schemas.microsoft.com/office/drawing/2014/main" id="{634583F7-0848-445E-9ACF-B43FA589F21F}"/>
                  </a:ext>
                </a:extLst>
              </p:cNvPr>
              <p:cNvSpPr/>
              <p:nvPr/>
            </p:nvSpPr>
            <p:spPr>
              <a:xfrm>
                <a:off x="5064375" y="1344580"/>
                <a:ext cx="1981200" cy="1061172"/>
              </a:xfrm>
              <a:prstGeom prst="roundRect">
                <a:avLst/>
              </a:prstGeom>
              <a:solidFill>
                <a:srgbClr val="F1F1F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rEavesModOT-Light"/>
                  <a:ea typeface="+mn-ea"/>
                  <a:cs typeface="+mn-cs"/>
                </a:endParaRPr>
              </a:p>
            </p:txBody>
          </p:sp>
          <p:sp>
            <p:nvSpPr>
              <p:cNvPr id="43" name="Prostokąt: zaokrąglone rogi 54">
                <a:extLst>
                  <a:ext uri="{FF2B5EF4-FFF2-40B4-BE49-F238E27FC236}">
                    <a16:creationId xmlns:a16="http://schemas.microsoft.com/office/drawing/2014/main" id="{A9A43353-426A-47AA-B78C-C3CC24B0AFFE}"/>
                  </a:ext>
                </a:extLst>
              </p:cNvPr>
              <p:cNvSpPr/>
              <p:nvPr/>
            </p:nvSpPr>
            <p:spPr>
              <a:xfrm>
                <a:off x="7387969" y="1344580"/>
                <a:ext cx="1981200" cy="1061172"/>
              </a:xfrm>
              <a:prstGeom prst="roundRect">
                <a:avLst/>
              </a:prstGeom>
              <a:solidFill>
                <a:srgbClr val="F1F1F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rEavesModOT-Light"/>
                  <a:ea typeface="+mn-ea"/>
                  <a:cs typeface="+mn-cs"/>
                </a:endParaRPr>
              </a:p>
            </p:txBody>
          </p:sp>
        </p:grpSp>
        <p:cxnSp>
          <p:nvCxnSpPr>
            <p:cNvPr id="24" name="Łącznik prosty ze strzałką 56">
              <a:extLst>
                <a:ext uri="{FF2B5EF4-FFF2-40B4-BE49-F238E27FC236}">
                  <a16:creationId xmlns:a16="http://schemas.microsoft.com/office/drawing/2014/main" id="{36C8A350-7583-4AD1-B05C-2ECB48AD3A13}"/>
                </a:ext>
              </a:extLst>
            </p:cNvPr>
            <p:cNvCxnSpPr>
              <a:stCxn id="52" idx="2"/>
            </p:cNvCxnSpPr>
            <p:nvPr/>
          </p:nvCxnSpPr>
          <p:spPr>
            <a:xfrm>
              <a:off x="1407787" y="2405752"/>
              <a:ext cx="0" cy="9913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Łącznik prosty ze strzałką 57">
              <a:extLst>
                <a:ext uri="{FF2B5EF4-FFF2-40B4-BE49-F238E27FC236}">
                  <a16:creationId xmlns:a16="http://schemas.microsoft.com/office/drawing/2014/main" id="{2235EC18-02C7-49A2-9775-7B8753F301AF}"/>
                </a:ext>
              </a:extLst>
            </p:cNvPr>
            <p:cNvCxnSpPr/>
            <p:nvPr/>
          </p:nvCxnSpPr>
          <p:spPr>
            <a:xfrm>
              <a:off x="3742987" y="2405752"/>
              <a:ext cx="0" cy="9913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Łącznik prosty ze strzałką 58">
              <a:extLst>
                <a:ext uri="{FF2B5EF4-FFF2-40B4-BE49-F238E27FC236}">
                  <a16:creationId xmlns:a16="http://schemas.microsoft.com/office/drawing/2014/main" id="{0BCDA289-7E4E-4D06-BAE3-CF1070417E05}"/>
                </a:ext>
              </a:extLst>
            </p:cNvPr>
            <p:cNvCxnSpPr/>
            <p:nvPr/>
          </p:nvCxnSpPr>
          <p:spPr>
            <a:xfrm>
              <a:off x="6051833" y="2405752"/>
              <a:ext cx="0" cy="9913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59">
              <a:extLst>
                <a:ext uri="{FF2B5EF4-FFF2-40B4-BE49-F238E27FC236}">
                  <a16:creationId xmlns:a16="http://schemas.microsoft.com/office/drawing/2014/main" id="{2C617F4F-EDB5-4B5B-983F-C7442A43CF7E}"/>
                </a:ext>
              </a:extLst>
            </p:cNvPr>
            <p:cNvCxnSpPr/>
            <p:nvPr/>
          </p:nvCxnSpPr>
          <p:spPr>
            <a:xfrm>
              <a:off x="8360679" y="2398895"/>
              <a:ext cx="0" cy="9913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60">
              <a:extLst>
                <a:ext uri="{FF2B5EF4-FFF2-40B4-BE49-F238E27FC236}">
                  <a16:creationId xmlns:a16="http://schemas.microsoft.com/office/drawing/2014/main" id="{0B39B4D3-8A97-4481-88D5-633AA5EE84A3}"/>
                </a:ext>
              </a:extLst>
            </p:cNvPr>
            <p:cNvCxnSpPr/>
            <p:nvPr/>
          </p:nvCxnSpPr>
          <p:spPr>
            <a:xfrm>
              <a:off x="1407787" y="4458286"/>
              <a:ext cx="0" cy="9913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61">
              <a:extLst>
                <a:ext uri="{FF2B5EF4-FFF2-40B4-BE49-F238E27FC236}">
                  <a16:creationId xmlns:a16="http://schemas.microsoft.com/office/drawing/2014/main" id="{64075908-5028-421B-B98A-176858318C5F}"/>
                </a:ext>
              </a:extLst>
            </p:cNvPr>
            <p:cNvCxnSpPr/>
            <p:nvPr/>
          </p:nvCxnSpPr>
          <p:spPr>
            <a:xfrm>
              <a:off x="3742987" y="4475875"/>
              <a:ext cx="0" cy="9913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Łącznik prosty ze strzałką 62">
              <a:extLst>
                <a:ext uri="{FF2B5EF4-FFF2-40B4-BE49-F238E27FC236}">
                  <a16:creationId xmlns:a16="http://schemas.microsoft.com/office/drawing/2014/main" id="{4D9F55E6-3B01-41AB-8C29-3424FEDB49A8}"/>
                </a:ext>
              </a:extLst>
            </p:cNvPr>
            <p:cNvCxnSpPr/>
            <p:nvPr/>
          </p:nvCxnSpPr>
          <p:spPr>
            <a:xfrm>
              <a:off x="6078188" y="4475875"/>
              <a:ext cx="0" cy="9913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63">
              <a:extLst>
                <a:ext uri="{FF2B5EF4-FFF2-40B4-BE49-F238E27FC236}">
                  <a16:creationId xmlns:a16="http://schemas.microsoft.com/office/drawing/2014/main" id="{6EB3D360-0A42-4E69-9726-AD0196EDD00C}"/>
                </a:ext>
              </a:extLst>
            </p:cNvPr>
            <p:cNvCxnSpPr/>
            <p:nvPr/>
          </p:nvCxnSpPr>
          <p:spPr>
            <a:xfrm>
              <a:off x="8390175" y="4475875"/>
              <a:ext cx="0" cy="9913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pole tekstowe 64">
              <a:extLst>
                <a:ext uri="{FF2B5EF4-FFF2-40B4-BE49-F238E27FC236}">
                  <a16:creationId xmlns:a16="http://schemas.microsoft.com/office/drawing/2014/main" id="{06D1F3CA-5DBE-4717-98B3-FE18E05FFC2A}"/>
                </a:ext>
              </a:extLst>
            </p:cNvPr>
            <p:cNvSpPr txBox="1"/>
            <p:nvPr/>
          </p:nvSpPr>
          <p:spPr>
            <a:xfrm>
              <a:off x="506630" y="1425988"/>
              <a:ext cx="1752596" cy="10387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3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rPr>
                <a:t>MES BATCH REPORTS (CPP)</a:t>
              </a:r>
              <a:endParaRPr kumimoji="0" lang="en-US" sz="1300" b="0" i="0" u="none" strike="noStrike" kern="1200" cap="none" spc="0" normalizeH="0" baseline="0" noProof="0" dirty="0">
                <a:ln>
                  <a:noFill/>
                </a:ln>
                <a:solidFill>
                  <a:srgbClr val="2F2F2F"/>
                </a:solidFill>
                <a:effectLst/>
                <a:uLnTx/>
                <a:uFillTx/>
                <a:latin typeface="Times New Roman" panose="02020603050405020304" pitchFamily="18" charset="0"/>
                <a:ea typeface="Roboto Mono" panose="00000009000000000000" pitchFamily="49" charset="0"/>
                <a:cs typeface="Times New Roman" panose="02020603050405020304" pitchFamily="18" charset="0"/>
              </a:endParaRPr>
            </a:p>
          </p:txBody>
        </p:sp>
        <p:sp>
          <p:nvSpPr>
            <p:cNvPr id="33" name="pole tekstowe 65">
              <a:extLst>
                <a:ext uri="{FF2B5EF4-FFF2-40B4-BE49-F238E27FC236}">
                  <a16:creationId xmlns:a16="http://schemas.microsoft.com/office/drawing/2014/main" id="{08DB3B2A-A481-4566-98A8-0EF6D4F695B7}"/>
                </a:ext>
              </a:extLst>
            </p:cNvPr>
            <p:cNvSpPr txBox="1"/>
            <p:nvPr/>
          </p:nvSpPr>
          <p:spPr>
            <a:xfrm>
              <a:off x="2411932" y="1588254"/>
              <a:ext cx="2550836" cy="738665"/>
            </a:xfrm>
            <a:prstGeom prst="rect">
              <a:avLst/>
            </a:prstGeom>
            <a:noFill/>
          </p:spPr>
          <p:txBody>
            <a:bodyPr wrap="square" rtlCol="0">
              <a:spAutoFit/>
            </a:bodyPr>
            <a:lstStyle/>
            <a:p>
              <a:pPr algn="ctr" defTabSz="914400"/>
              <a:r>
                <a:rPr lang="pl-PL" sz="1300" dirty="0">
                  <a:solidFill>
                    <a:srgbClr val="2F2F2F"/>
                  </a:solidFill>
                  <a:latin typeface="Times New Roman" panose="02020603050405020304" pitchFamily="18" charset="0"/>
                  <a:cs typeface="Times New Roman" panose="02020603050405020304" pitchFamily="18" charset="0"/>
                </a:rPr>
                <a:t>LIMS QC RECORDS </a:t>
              </a:r>
            </a:p>
            <a:p>
              <a:pPr algn="ctr" defTabSz="914400"/>
              <a:r>
                <a:rPr lang="pl-PL" sz="1300" dirty="0">
                  <a:solidFill>
                    <a:srgbClr val="2F2F2F"/>
                  </a:solidFill>
                  <a:latin typeface="Times New Roman" panose="02020603050405020304" pitchFamily="18" charset="0"/>
                  <a:cs typeface="Times New Roman" panose="02020603050405020304" pitchFamily="18" charset="0"/>
                </a:rPr>
                <a:t>(PH</a:t>
              </a:r>
              <a:r>
                <a:rPr lang="en-US" sz="1300" dirty="0">
                  <a:solidFill>
                    <a:srgbClr val="2F2F2F"/>
                  </a:solidFill>
                  <a:latin typeface="Times New Roman" panose="02020603050405020304" pitchFamily="18" charset="0"/>
                  <a:cs typeface="Times New Roman" panose="02020603050405020304" pitchFamily="18" charset="0"/>
                </a:rPr>
                <a:t>ARMACOPOEA</a:t>
              </a:r>
              <a:r>
                <a:rPr lang="pl-PL" sz="1300" dirty="0">
                  <a:solidFill>
                    <a:srgbClr val="2F2F2F"/>
                  </a:solidFill>
                  <a:latin typeface="Times New Roman" panose="02020603050405020304" pitchFamily="18" charset="0"/>
                  <a:cs typeface="Times New Roman" panose="02020603050405020304" pitchFamily="18" charset="0"/>
                </a:rPr>
                <a:t>)</a:t>
              </a:r>
              <a:endParaRPr lang="en-US" sz="1300" dirty="0">
                <a:solidFill>
                  <a:srgbClr val="2F2F2F"/>
                </a:solidFill>
                <a:latin typeface="Times New Roman" panose="02020603050405020304" pitchFamily="18" charset="0"/>
                <a:cs typeface="Times New Roman" panose="02020603050405020304" pitchFamily="18" charset="0"/>
              </a:endParaRPr>
            </a:p>
          </p:txBody>
        </p:sp>
        <p:sp>
          <p:nvSpPr>
            <p:cNvPr id="34" name="pole tekstowe 66">
              <a:extLst>
                <a:ext uri="{FF2B5EF4-FFF2-40B4-BE49-F238E27FC236}">
                  <a16:creationId xmlns:a16="http://schemas.microsoft.com/office/drawing/2014/main" id="{7EC7B1BD-9B42-4EB3-B19D-AE18834523F0}"/>
                </a:ext>
              </a:extLst>
            </p:cNvPr>
            <p:cNvSpPr txBox="1"/>
            <p:nvPr/>
          </p:nvSpPr>
          <p:spPr>
            <a:xfrm>
              <a:off x="5051632" y="1398370"/>
              <a:ext cx="2197169" cy="1038746"/>
            </a:xfrm>
            <a:prstGeom prst="rect">
              <a:avLst/>
            </a:prstGeom>
            <a:noFill/>
          </p:spPr>
          <p:txBody>
            <a:bodyPr wrap="square" rtlCol="0">
              <a:spAutoFit/>
            </a:bodyPr>
            <a:lstStyle/>
            <a:p>
              <a:pPr marR="0" lvl="0" indent="0" algn="ctr" defTabSz="914400" fontAlgn="auto">
                <a:lnSpc>
                  <a:spcPct val="100000"/>
                </a:lnSpc>
                <a:spcBef>
                  <a:spcPts val="0"/>
                </a:spcBef>
                <a:spcAft>
                  <a:spcPts val="0"/>
                </a:spcAft>
                <a:buClrTx/>
                <a:buSzTx/>
                <a:buFontTx/>
                <a:buNone/>
                <a:tabLst/>
                <a:defRPr/>
              </a:pPr>
              <a:r>
                <a:rPr lang="pl-PL" sz="1300" dirty="0">
                  <a:solidFill>
                    <a:srgbClr val="2F2F2F"/>
                  </a:solidFill>
                  <a:latin typeface="Times New Roman" panose="02020603050405020304" pitchFamily="18" charset="0"/>
                  <a:cs typeface="Times New Roman" panose="02020603050405020304" pitchFamily="18" charset="0"/>
                </a:rPr>
                <a:t>MAXIMO (MAINTENANCE RECORDS)</a:t>
              </a:r>
              <a:endParaRPr lang="en-US" sz="1300" dirty="0">
                <a:solidFill>
                  <a:srgbClr val="2F2F2F"/>
                </a:solidFill>
                <a:latin typeface="Times New Roman" panose="02020603050405020304" pitchFamily="18" charset="0"/>
                <a:cs typeface="Times New Roman" panose="02020603050405020304" pitchFamily="18" charset="0"/>
              </a:endParaRPr>
            </a:p>
          </p:txBody>
        </p:sp>
        <p:sp>
          <p:nvSpPr>
            <p:cNvPr id="35" name="pole tekstowe 67">
              <a:extLst>
                <a:ext uri="{FF2B5EF4-FFF2-40B4-BE49-F238E27FC236}">
                  <a16:creationId xmlns:a16="http://schemas.microsoft.com/office/drawing/2014/main" id="{32E8939B-F9E1-4F80-A689-93A57B17E2A8}"/>
                </a:ext>
              </a:extLst>
            </p:cNvPr>
            <p:cNvSpPr txBox="1"/>
            <p:nvPr/>
          </p:nvSpPr>
          <p:spPr>
            <a:xfrm>
              <a:off x="7337665" y="1375801"/>
              <a:ext cx="2119941" cy="1038746"/>
            </a:xfrm>
            <a:prstGeom prst="rect">
              <a:avLst/>
            </a:prstGeom>
            <a:noFill/>
          </p:spPr>
          <p:txBody>
            <a:bodyPr wrap="square" rtlCol="0">
              <a:spAutoFit/>
            </a:bodyPr>
            <a:lstStyle/>
            <a:p>
              <a:pPr algn="ctr" defTabSz="914400"/>
              <a:r>
                <a:rPr lang="pl-PL" sz="1300" dirty="0">
                  <a:solidFill>
                    <a:srgbClr val="2F2F2F"/>
                  </a:solidFill>
                  <a:latin typeface="Times New Roman" panose="02020603050405020304" pitchFamily="18" charset="0"/>
                  <a:cs typeface="Times New Roman" panose="02020603050405020304" pitchFamily="18" charset="0"/>
                </a:rPr>
                <a:t>IN-PROCESS RECORDS (CQA)</a:t>
              </a:r>
              <a:endParaRPr lang="en-US" sz="1300" dirty="0">
                <a:solidFill>
                  <a:srgbClr val="2F2F2F"/>
                </a:solidFill>
                <a:latin typeface="Times New Roman" panose="02020603050405020304" pitchFamily="18" charset="0"/>
                <a:cs typeface="Times New Roman" panose="02020603050405020304" pitchFamily="18" charset="0"/>
              </a:endParaRPr>
            </a:p>
          </p:txBody>
        </p:sp>
        <p:sp>
          <p:nvSpPr>
            <p:cNvPr id="36" name="pole tekstowe 68">
              <a:extLst>
                <a:ext uri="{FF2B5EF4-FFF2-40B4-BE49-F238E27FC236}">
                  <a16:creationId xmlns:a16="http://schemas.microsoft.com/office/drawing/2014/main" id="{26B54146-0595-412E-A8BF-C0AACAE6C78A}"/>
                </a:ext>
              </a:extLst>
            </p:cNvPr>
            <p:cNvSpPr txBox="1"/>
            <p:nvPr/>
          </p:nvSpPr>
          <p:spPr>
            <a:xfrm>
              <a:off x="267760" y="5533485"/>
              <a:ext cx="2223741" cy="1038746"/>
            </a:xfrm>
            <a:prstGeom prst="rect">
              <a:avLst/>
            </a:prstGeom>
            <a:noFill/>
          </p:spPr>
          <p:txBody>
            <a:bodyPr wrap="square" rtlCol="0">
              <a:spAutoFit/>
            </a:bodyPr>
            <a:lstStyle/>
            <a:p>
              <a:pPr marR="0" lvl="0" indent="0" algn="ctr" defTabSz="914400" fontAlgn="auto">
                <a:lnSpc>
                  <a:spcPct val="100000"/>
                </a:lnSpc>
                <a:spcBef>
                  <a:spcPts val="0"/>
                </a:spcBef>
                <a:spcAft>
                  <a:spcPts val="0"/>
                </a:spcAft>
                <a:buClrTx/>
                <a:buSzTx/>
                <a:buFontTx/>
                <a:buNone/>
                <a:tabLst/>
                <a:defRPr/>
              </a:pPr>
              <a:r>
                <a:rPr lang="pl-PL" sz="1300" dirty="0">
                  <a:solidFill>
                    <a:srgbClr val="2F2F2F"/>
                  </a:solidFill>
                  <a:latin typeface="Times New Roman" panose="02020603050405020304" pitchFamily="18" charset="0"/>
                  <a:cs typeface="Times New Roman" panose="02020603050405020304" pitchFamily="18" charset="0"/>
                </a:rPr>
                <a:t>AUTOMATED VALIDATION REPORT</a:t>
              </a:r>
              <a:endParaRPr lang="en-US" sz="1300" dirty="0">
                <a:solidFill>
                  <a:srgbClr val="2F2F2F"/>
                </a:solidFill>
                <a:latin typeface="Times New Roman" panose="02020603050405020304" pitchFamily="18" charset="0"/>
                <a:cs typeface="Times New Roman" panose="02020603050405020304" pitchFamily="18" charset="0"/>
              </a:endParaRPr>
            </a:p>
          </p:txBody>
        </p:sp>
        <p:sp>
          <p:nvSpPr>
            <p:cNvPr id="37" name="pole tekstowe 69">
              <a:extLst>
                <a:ext uri="{FF2B5EF4-FFF2-40B4-BE49-F238E27FC236}">
                  <a16:creationId xmlns:a16="http://schemas.microsoft.com/office/drawing/2014/main" id="{186F582F-3F0F-449A-AA65-011030F999F1}"/>
                </a:ext>
              </a:extLst>
            </p:cNvPr>
            <p:cNvSpPr txBox="1"/>
            <p:nvPr/>
          </p:nvSpPr>
          <p:spPr>
            <a:xfrm>
              <a:off x="2866689" y="5527362"/>
              <a:ext cx="1752596" cy="10387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300" dirty="0">
                  <a:solidFill>
                    <a:srgbClr val="2F2F2F"/>
                  </a:solidFill>
                  <a:latin typeface="Times New Roman" panose="02020603050405020304" pitchFamily="18" charset="0"/>
                  <a:cs typeface="Times New Roman" panose="02020603050405020304" pitchFamily="18" charset="0"/>
                </a:rPr>
                <a:t>PRODUCT QUALITY REVIEWS</a:t>
              </a:r>
              <a:endParaRPr lang="en-US" sz="1300" dirty="0">
                <a:solidFill>
                  <a:srgbClr val="2F2F2F"/>
                </a:solidFill>
                <a:latin typeface="Times New Roman" panose="02020603050405020304" pitchFamily="18" charset="0"/>
                <a:cs typeface="Times New Roman" panose="02020603050405020304" pitchFamily="18" charset="0"/>
              </a:endParaRPr>
            </a:p>
          </p:txBody>
        </p:sp>
        <p:sp>
          <p:nvSpPr>
            <p:cNvPr id="38" name="pole tekstowe 70">
              <a:extLst>
                <a:ext uri="{FF2B5EF4-FFF2-40B4-BE49-F238E27FC236}">
                  <a16:creationId xmlns:a16="http://schemas.microsoft.com/office/drawing/2014/main" id="{A4EB6AB6-FC01-4F71-AFBB-B49E19CE8FE1}"/>
                </a:ext>
              </a:extLst>
            </p:cNvPr>
            <p:cNvSpPr txBox="1"/>
            <p:nvPr/>
          </p:nvSpPr>
          <p:spPr>
            <a:xfrm>
              <a:off x="5175535" y="5527361"/>
              <a:ext cx="1752596" cy="1038746"/>
            </a:xfrm>
            <a:prstGeom prst="rect">
              <a:avLst/>
            </a:prstGeom>
            <a:noFill/>
          </p:spPr>
          <p:txBody>
            <a:bodyPr wrap="square" rtlCol="0">
              <a:spAutoFit/>
            </a:bodyPr>
            <a:lstStyle/>
            <a:p>
              <a:pPr algn="ctr" defTabSz="914400"/>
              <a:r>
                <a:rPr lang="pl-PL" sz="1300" dirty="0">
                  <a:solidFill>
                    <a:srgbClr val="2F2F2F"/>
                  </a:solidFill>
                  <a:latin typeface="Times New Roman" panose="02020603050405020304" pitchFamily="18" charset="0"/>
                  <a:cs typeface="Times New Roman" panose="02020603050405020304" pitchFamily="18" charset="0"/>
                </a:rPr>
                <a:t>RESULTS FOR TRENDING</a:t>
              </a:r>
              <a:endParaRPr lang="en-US" sz="1300" dirty="0">
                <a:solidFill>
                  <a:srgbClr val="2F2F2F"/>
                </a:solidFill>
                <a:latin typeface="Times New Roman" panose="02020603050405020304" pitchFamily="18" charset="0"/>
                <a:cs typeface="Times New Roman" panose="02020603050405020304" pitchFamily="18" charset="0"/>
              </a:endParaRPr>
            </a:p>
          </p:txBody>
        </p:sp>
        <p:sp>
          <p:nvSpPr>
            <p:cNvPr id="39" name="pole tekstowe 71">
              <a:extLst>
                <a:ext uri="{FF2B5EF4-FFF2-40B4-BE49-F238E27FC236}">
                  <a16:creationId xmlns:a16="http://schemas.microsoft.com/office/drawing/2014/main" id="{DA1E935C-7F83-4DA7-91F9-FAD3EBFDE156}"/>
                </a:ext>
              </a:extLst>
            </p:cNvPr>
            <p:cNvSpPr txBox="1"/>
            <p:nvPr/>
          </p:nvSpPr>
          <p:spPr>
            <a:xfrm>
              <a:off x="7503861" y="5627445"/>
              <a:ext cx="1752596" cy="738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300" dirty="0">
                  <a:solidFill>
                    <a:srgbClr val="2F2F2F"/>
                  </a:solidFill>
                  <a:latin typeface="Times New Roman" panose="02020603050405020304" pitchFamily="18" charset="0"/>
                  <a:cs typeface="Times New Roman" panose="02020603050405020304" pitchFamily="18" charset="0"/>
                </a:rPr>
                <a:t>BATCH RELEASE</a:t>
              </a:r>
              <a:endParaRPr lang="en-US" sz="1300" dirty="0">
                <a:solidFill>
                  <a:srgbClr val="2F2F2F"/>
                </a:solidFill>
                <a:latin typeface="Times New Roman" panose="02020603050405020304" pitchFamily="18" charset="0"/>
                <a:cs typeface="Times New Roman" panose="02020603050405020304" pitchFamily="18" charset="0"/>
              </a:endParaRPr>
            </a:p>
          </p:txBody>
        </p:sp>
      </p:grpSp>
      <p:sp>
        <p:nvSpPr>
          <p:cNvPr id="58" name="TextBox 57">
            <a:extLst>
              <a:ext uri="{FF2B5EF4-FFF2-40B4-BE49-F238E27FC236}">
                <a16:creationId xmlns:a16="http://schemas.microsoft.com/office/drawing/2014/main" id="{E2C5C160-721D-44FD-9DF6-65D047DAAF25}"/>
              </a:ext>
            </a:extLst>
          </p:cNvPr>
          <p:cNvSpPr txBox="1"/>
          <p:nvPr/>
        </p:nvSpPr>
        <p:spPr>
          <a:xfrm>
            <a:off x="647242" y="1256797"/>
            <a:ext cx="9953303"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pl-PL" sz="2800" b="1" i="0" u="none" strike="noStrike" kern="1200" cap="none" spc="0" normalizeH="0" baseline="0" noProof="0" dirty="0">
                <a:ln>
                  <a:noFill/>
                </a:ln>
                <a:solidFill>
                  <a:srgbClr val="211F1C"/>
                </a:solidFill>
                <a:effectLst/>
                <a:uLnTx/>
                <a:uFillTx/>
                <a:latin typeface="Times New Roman" panose="02020603050405020304" pitchFamily="18" charset="0"/>
                <a:ea typeface="Anton"/>
                <a:cs typeface="Times New Roman" panose="02020603050405020304" pitchFamily="18" charset="0"/>
                <a:sym typeface="Anton"/>
              </a:rPr>
              <a:t>Validation of the future can be automated by migration of data from the primary source of data</a:t>
            </a:r>
            <a:endParaRPr kumimoji="0" lang="en-US" sz="2800" b="1" i="0" u="none" strike="noStrike" kern="1200" cap="none" spc="0" normalizeH="0" baseline="0" noProof="0" dirty="0">
              <a:ln>
                <a:noFill/>
              </a:ln>
              <a:solidFill>
                <a:srgbClr val="211F1C"/>
              </a:solidFill>
              <a:effectLst/>
              <a:uLnTx/>
              <a:uFillTx/>
              <a:latin typeface="Times New Roman" panose="02020603050405020304" pitchFamily="18" charset="0"/>
              <a:ea typeface="Anton"/>
              <a:cs typeface="Times New Roman" panose="02020603050405020304" pitchFamily="18" charset="0"/>
              <a:sym typeface="Anton"/>
            </a:endParaRPr>
          </a:p>
        </p:txBody>
      </p:sp>
      <p:sp>
        <p:nvSpPr>
          <p:cNvPr id="59" name="Freeform 8">
            <a:extLst>
              <a:ext uri="{FF2B5EF4-FFF2-40B4-BE49-F238E27FC236}">
                <a16:creationId xmlns:a16="http://schemas.microsoft.com/office/drawing/2014/main" id="{5E2A5974-3507-41B6-B97B-7E058AAD30F6}"/>
              </a:ext>
            </a:extLst>
          </p:cNvPr>
          <p:cNvSpPr/>
          <p:nvPr/>
        </p:nvSpPr>
        <p:spPr>
          <a:xfrm>
            <a:off x="655221" y="6281615"/>
            <a:ext cx="236343" cy="236343"/>
          </a:xfrm>
          <a:custGeom>
            <a:avLst/>
            <a:gdLst/>
            <a:ahLst/>
            <a:cxnLst/>
            <a:rect l="l" t="t" r="r" b="b"/>
            <a:pathLst>
              <a:path w="354514" h="354514">
                <a:moveTo>
                  <a:pt x="0" y="0"/>
                </a:moveTo>
                <a:lnTo>
                  <a:pt x="354514" y="0"/>
                </a:lnTo>
                <a:lnTo>
                  <a:pt x="354514" y="354514"/>
                </a:lnTo>
                <a:lnTo>
                  <a:pt x="0" y="3545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F2F2F"/>
              </a:solidFill>
              <a:effectLst/>
              <a:uLnTx/>
              <a:uFillTx/>
              <a:latin typeface="MrEavesModOT-Light"/>
              <a:ea typeface="+mn-ea"/>
              <a:cs typeface="+mn-cs"/>
            </a:endParaRPr>
          </a:p>
        </p:txBody>
      </p:sp>
      <p:sp>
        <p:nvSpPr>
          <p:cNvPr id="60" name="TextBox 36">
            <a:extLst>
              <a:ext uri="{FF2B5EF4-FFF2-40B4-BE49-F238E27FC236}">
                <a16:creationId xmlns:a16="http://schemas.microsoft.com/office/drawing/2014/main" id="{ED015BAD-BF64-4578-82B1-4FB61B8700F9}"/>
              </a:ext>
            </a:extLst>
          </p:cNvPr>
          <p:cNvSpPr txBox="1"/>
          <p:nvPr/>
        </p:nvSpPr>
        <p:spPr>
          <a:xfrm>
            <a:off x="1011425" y="6256158"/>
            <a:ext cx="8163584" cy="28732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pl-PL" sz="1867" b="0" i="0" u="none" strike="noStrike" kern="1200" cap="none" spc="0" normalizeH="0" baseline="0" noProof="0" dirty="0" err="1">
                <a:ln>
                  <a:noFill/>
                </a:ln>
                <a:solidFill>
                  <a:srgbClr val="211F1C"/>
                </a:solidFill>
                <a:effectLst/>
                <a:uLnTx/>
                <a:uFillTx/>
                <a:latin typeface="Anton"/>
                <a:ea typeface="Anton"/>
                <a:cs typeface="Anton"/>
                <a:sym typeface="Anton"/>
              </a:rPr>
              <a:t>Digitalizing</a:t>
            </a:r>
            <a:r>
              <a:rPr kumimoji="0" lang="pl-PL" sz="1867" b="0" i="0" u="none" strike="noStrike" kern="1200" cap="none" spc="0" normalizeH="0" baseline="0" noProof="0" dirty="0">
                <a:ln>
                  <a:noFill/>
                </a:ln>
                <a:solidFill>
                  <a:srgbClr val="211F1C"/>
                </a:solidFill>
                <a:effectLst/>
                <a:uLnTx/>
                <a:uFillTx/>
                <a:latin typeface="Anton"/>
                <a:ea typeface="Anton"/>
                <a:cs typeface="Anton"/>
                <a:sym typeface="Anton"/>
              </a:rPr>
              <a:t> test </a:t>
            </a:r>
            <a:r>
              <a:rPr kumimoji="0" lang="pl-PL" sz="1867" b="0" i="0" u="none" strike="noStrike" kern="1200" cap="none" spc="0" normalizeH="0" baseline="0" noProof="0" dirty="0" err="1">
                <a:ln>
                  <a:noFill/>
                </a:ln>
                <a:solidFill>
                  <a:srgbClr val="211F1C"/>
                </a:solidFill>
                <a:effectLst/>
                <a:uLnTx/>
                <a:uFillTx/>
                <a:latin typeface="Anton"/>
                <a:ea typeface="Anton"/>
                <a:cs typeface="Anton"/>
                <a:sym typeface="Anton"/>
              </a:rPr>
              <a:t>results</a:t>
            </a:r>
            <a:r>
              <a:rPr kumimoji="0" lang="pl-PL" sz="1867" b="0" i="0" u="none" strike="noStrike" kern="1200" cap="none" spc="0" normalizeH="0" baseline="0" noProof="0" dirty="0">
                <a:ln>
                  <a:noFill/>
                </a:ln>
                <a:solidFill>
                  <a:srgbClr val="211F1C"/>
                </a:solidFill>
                <a:effectLst/>
                <a:uLnTx/>
                <a:uFillTx/>
                <a:latin typeface="Anton"/>
                <a:ea typeface="Anton"/>
                <a:cs typeface="Anton"/>
                <a:sym typeface="Anton"/>
              </a:rPr>
              <a:t> and </a:t>
            </a:r>
            <a:r>
              <a:rPr kumimoji="0" lang="pl-PL" sz="1867" b="0" i="0" u="none" strike="noStrike" kern="1200" cap="none" spc="0" normalizeH="0" baseline="0" noProof="0" dirty="0" err="1">
                <a:ln>
                  <a:noFill/>
                </a:ln>
                <a:solidFill>
                  <a:srgbClr val="211F1C"/>
                </a:solidFill>
                <a:effectLst/>
                <a:uLnTx/>
                <a:uFillTx/>
                <a:latin typeface="Anton"/>
                <a:ea typeface="Anton"/>
                <a:cs typeface="Anton"/>
                <a:sym typeface="Anton"/>
              </a:rPr>
              <a:t>automating</a:t>
            </a:r>
            <a:r>
              <a:rPr kumimoji="0" lang="pl-PL" sz="1867" b="0" i="0" u="none" strike="noStrike" kern="1200" cap="none" spc="0" normalizeH="0" baseline="0" noProof="0" dirty="0">
                <a:ln>
                  <a:noFill/>
                </a:ln>
                <a:solidFill>
                  <a:srgbClr val="211F1C"/>
                </a:solidFill>
                <a:effectLst/>
                <a:uLnTx/>
                <a:uFillTx/>
                <a:latin typeface="Anton"/>
                <a:ea typeface="Anton"/>
                <a:cs typeface="Anton"/>
                <a:sym typeface="Anton"/>
              </a:rPr>
              <a:t> </a:t>
            </a:r>
            <a:r>
              <a:rPr kumimoji="0" lang="pl-PL" sz="1867" b="0" i="0" u="none" strike="noStrike" kern="1200" cap="none" spc="0" normalizeH="0" baseline="0" noProof="0" dirty="0" err="1">
                <a:ln>
                  <a:noFill/>
                </a:ln>
                <a:solidFill>
                  <a:srgbClr val="211F1C"/>
                </a:solidFill>
                <a:effectLst/>
                <a:uLnTx/>
                <a:uFillTx/>
                <a:latin typeface="Anton"/>
                <a:ea typeface="Anton"/>
                <a:cs typeface="Anton"/>
                <a:sym typeface="Anton"/>
              </a:rPr>
              <a:t>validation</a:t>
            </a:r>
            <a:r>
              <a:rPr kumimoji="0" lang="pl-PL" sz="1867" b="0" i="0" u="none" strike="noStrike" kern="1200" cap="none" spc="0" normalizeH="0" baseline="0" noProof="0" dirty="0">
                <a:ln>
                  <a:noFill/>
                </a:ln>
                <a:solidFill>
                  <a:srgbClr val="211F1C"/>
                </a:solidFill>
                <a:effectLst/>
                <a:uLnTx/>
                <a:uFillTx/>
                <a:latin typeface="Anton"/>
                <a:ea typeface="Anton"/>
                <a:cs typeface="Anton"/>
                <a:sym typeface="Anton"/>
              </a:rPr>
              <a:t> </a:t>
            </a:r>
            <a:r>
              <a:rPr kumimoji="0" lang="pl-PL" sz="1867" b="0" i="0" u="none" strike="noStrike" kern="1200" cap="none" spc="0" normalizeH="0" baseline="0" noProof="0" dirty="0" err="1">
                <a:ln>
                  <a:noFill/>
                </a:ln>
                <a:solidFill>
                  <a:srgbClr val="211F1C"/>
                </a:solidFill>
                <a:effectLst/>
                <a:uLnTx/>
                <a:uFillTx/>
                <a:latin typeface="Anton"/>
                <a:ea typeface="Anton"/>
                <a:cs typeface="Anton"/>
                <a:sym typeface="Anton"/>
              </a:rPr>
              <a:t>activities</a:t>
            </a:r>
            <a:r>
              <a:rPr kumimoji="0" lang="pl-PL" sz="1867" b="0" i="0" u="none" strike="noStrike" kern="1200" cap="none" spc="0" normalizeH="0" baseline="0" noProof="0" dirty="0">
                <a:ln>
                  <a:noFill/>
                </a:ln>
                <a:solidFill>
                  <a:srgbClr val="211F1C"/>
                </a:solidFill>
                <a:effectLst/>
                <a:uLnTx/>
                <a:uFillTx/>
                <a:latin typeface="Anton"/>
                <a:ea typeface="Anton"/>
                <a:cs typeface="Anton"/>
                <a:sym typeface="Anton"/>
              </a:rPr>
              <a:t> </a:t>
            </a:r>
            <a:r>
              <a:rPr kumimoji="0" lang="pl-PL" sz="1867" b="0" i="0" u="none" strike="noStrike" kern="1200" cap="none" spc="0" normalizeH="0" baseline="0" noProof="0" dirty="0" err="1">
                <a:ln>
                  <a:noFill/>
                </a:ln>
                <a:solidFill>
                  <a:srgbClr val="211F1C"/>
                </a:solidFill>
                <a:effectLst/>
                <a:uLnTx/>
                <a:uFillTx/>
                <a:latin typeface="Anton"/>
                <a:ea typeface="Anton"/>
                <a:cs typeface="Anton"/>
                <a:sym typeface="Anton"/>
              </a:rPr>
              <a:t>increases</a:t>
            </a:r>
            <a:r>
              <a:rPr kumimoji="0" lang="pl-PL" sz="1867" b="0" i="0" u="none" strike="noStrike" kern="1200" cap="none" spc="0" normalizeH="0" baseline="0" noProof="0" dirty="0">
                <a:ln>
                  <a:noFill/>
                </a:ln>
                <a:solidFill>
                  <a:srgbClr val="211F1C"/>
                </a:solidFill>
                <a:effectLst/>
                <a:uLnTx/>
                <a:uFillTx/>
                <a:latin typeface="Anton"/>
                <a:ea typeface="Anton"/>
                <a:cs typeface="Anton"/>
                <a:sym typeface="Anton"/>
              </a:rPr>
              <a:t> data </a:t>
            </a:r>
            <a:r>
              <a:rPr kumimoji="0" lang="pl-PL" sz="1867" b="0" i="0" u="none" strike="noStrike" kern="1200" cap="none" spc="0" normalizeH="0" baseline="0" noProof="0" dirty="0" err="1">
                <a:ln>
                  <a:noFill/>
                </a:ln>
                <a:solidFill>
                  <a:srgbClr val="211F1C"/>
                </a:solidFill>
                <a:effectLst/>
                <a:uLnTx/>
                <a:uFillTx/>
                <a:latin typeface="Anton"/>
                <a:ea typeface="Anton"/>
                <a:cs typeface="Anton"/>
                <a:sym typeface="Anton"/>
              </a:rPr>
              <a:t>integrity</a:t>
            </a:r>
            <a:endParaRPr kumimoji="0" lang="en-US" sz="1867" b="0" i="0" u="none" strike="noStrike" kern="1200" cap="none" spc="0" normalizeH="0" baseline="0" noProof="0" dirty="0">
              <a:ln>
                <a:noFill/>
              </a:ln>
              <a:solidFill>
                <a:srgbClr val="211F1C"/>
              </a:solidFill>
              <a:effectLst/>
              <a:uLnTx/>
              <a:uFillTx/>
              <a:latin typeface="Anton"/>
              <a:ea typeface="Anton"/>
              <a:cs typeface="Anton"/>
              <a:sym typeface="Anton"/>
            </a:endParaRPr>
          </a:p>
        </p:txBody>
      </p:sp>
      <p:sp>
        <p:nvSpPr>
          <p:cNvPr id="61" name="Freeform 8">
            <a:extLst>
              <a:ext uri="{FF2B5EF4-FFF2-40B4-BE49-F238E27FC236}">
                <a16:creationId xmlns:a16="http://schemas.microsoft.com/office/drawing/2014/main" id="{B539ABB9-C8DC-4165-A949-94F0F4418E7B}"/>
              </a:ext>
            </a:extLst>
          </p:cNvPr>
          <p:cNvSpPr/>
          <p:nvPr/>
        </p:nvSpPr>
        <p:spPr>
          <a:xfrm>
            <a:off x="9176699" y="6281615"/>
            <a:ext cx="236343" cy="236343"/>
          </a:xfrm>
          <a:custGeom>
            <a:avLst/>
            <a:gdLst/>
            <a:ahLst/>
            <a:cxnLst/>
            <a:rect l="l" t="t" r="r" b="b"/>
            <a:pathLst>
              <a:path w="354514" h="354514">
                <a:moveTo>
                  <a:pt x="0" y="0"/>
                </a:moveTo>
                <a:lnTo>
                  <a:pt x="354514" y="0"/>
                </a:lnTo>
                <a:lnTo>
                  <a:pt x="354514" y="354514"/>
                </a:lnTo>
                <a:lnTo>
                  <a:pt x="0" y="354514"/>
                </a:lnTo>
                <a:lnTo>
                  <a:pt x="0" y="0"/>
                </a:lnTo>
                <a:close/>
              </a:path>
            </a:pathLst>
          </a:custGeom>
          <a:blipFill>
            <a:blip r:embed="rId5">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F2F2F"/>
              </a:solidFill>
              <a:effectLst/>
              <a:uLnTx/>
              <a:uFillTx/>
              <a:latin typeface="MrEavesModOT-Light"/>
              <a:ea typeface="+mn-ea"/>
              <a:cs typeface="+mn-cs"/>
            </a:endParaRPr>
          </a:p>
        </p:txBody>
      </p:sp>
      <p:sp>
        <p:nvSpPr>
          <p:cNvPr id="63" name="TextBox 37">
            <a:extLst>
              <a:ext uri="{FF2B5EF4-FFF2-40B4-BE49-F238E27FC236}">
                <a16:creationId xmlns:a16="http://schemas.microsoft.com/office/drawing/2014/main" id="{C9456DB4-E3CF-4B75-9147-4FB083A83200}"/>
              </a:ext>
            </a:extLst>
          </p:cNvPr>
          <p:cNvSpPr txBox="1"/>
          <p:nvPr/>
        </p:nvSpPr>
        <p:spPr>
          <a:xfrm>
            <a:off x="7540049" y="2383009"/>
            <a:ext cx="3996730" cy="4002827"/>
          </a:xfrm>
          <a:prstGeom prst="rect">
            <a:avLst/>
          </a:prstGeom>
        </p:spPr>
        <p:txBody>
          <a:bodyPr wrap="square" lIns="0" tIns="0" rIns="0" bIns="0" rtlCol="0" anchor="t">
            <a:spAutoFit/>
          </a:bodyPr>
          <a:lstStyle/>
          <a:p>
            <a:pPr>
              <a:lnSpc>
                <a:spcPct val="150000"/>
              </a:lnSpc>
              <a:spcAft>
                <a:spcPts val="800"/>
              </a:spcAft>
              <a:defRPr/>
            </a:pPr>
            <a:r>
              <a:rPr lang="en-US" sz="1400" dirty="0">
                <a:solidFill>
                  <a:schemeClr val="bg1"/>
                </a:solidFill>
                <a:latin typeface="Times New Roman" panose="02020603050405020304" pitchFamily="18" charset="0"/>
                <a:cs typeface="Times New Roman" panose="02020603050405020304" pitchFamily="18" charset="0"/>
              </a:rPr>
              <a:t>Commercially available </a:t>
            </a:r>
            <a:r>
              <a:rPr lang="pl-PL" sz="1400" dirty="0">
                <a:solidFill>
                  <a:schemeClr val="bg1"/>
                </a:solidFill>
                <a:latin typeface="Times New Roman" panose="02020603050405020304" pitchFamily="18" charset="0"/>
                <a:cs typeface="Times New Roman" panose="02020603050405020304" pitchFamily="18" charset="0"/>
              </a:rPr>
              <a:t>P</a:t>
            </a:r>
            <a:r>
              <a:rPr lang="en-US" sz="1400" dirty="0" err="1">
                <a:solidFill>
                  <a:schemeClr val="bg1"/>
                </a:solidFill>
                <a:latin typeface="Times New Roman" panose="02020603050405020304" pitchFamily="18" charset="0"/>
                <a:cs typeface="Times New Roman" panose="02020603050405020304" pitchFamily="18" charset="0"/>
              </a:rPr>
              <a:t>aperless</a:t>
            </a:r>
            <a:r>
              <a:rPr lang="en-US" sz="1400" dirty="0">
                <a:solidFill>
                  <a:schemeClr val="bg1"/>
                </a:solidFill>
                <a:latin typeface="Times New Roman" panose="02020603050405020304" pitchFamily="18" charset="0"/>
                <a:cs typeface="Times New Roman" panose="02020603050405020304" pitchFamily="18" charset="0"/>
              </a:rPr>
              <a:t> </a:t>
            </a:r>
            <a:r>
              <a:rPr lang="pl-PL" sz="1400" dirty="0">
                <a:solidFill>
                  <a:schemeClr val="bg1"/>
                </a:solidFill>
                <a:latin typeface="Times New Roman" panose="02020603050405020304" pitchFamily="18" charset="0"/>
                <a:cs typeface="Times New Roman" panose="02020603050405020304" pitchFamily="18" charset="0"/>
              </a:rPr>
              <a:t>V</a:t>
            </a:r>
            <a:r>
              <a:rPr lang="en-US" sz="1400" dirty="0" err="1">
                <a:solidFill>
                  <a:schemeClr val="bg1"/>
                </a:solidFill>
                <a:latin typeface="Times New Roman" panose="02020603050405020304" pitchFamily="18" charset="0"/>
                <a:cs typeface="Times New Roman" panose="02020603050405020304" pitchFamily="18" charset="0"/>
              </a:rPr>
              <a:t>alidation</a:t>
            </a:r>
            <a:r>
              <a:rPr lang="en-US" sz="1400" dirty="0">
                <a:solidFill>
                  <a:schemeClr val="bg1"/>
                </a:solidFill>
                <a:latin typeface="Times New Roman" panose="02020603050405020304" pitchFamily="18" charset="0"/>
                <a:cs typeface="Times New Roman" panose="02020603050405020304" pitchFamily="18" charset="0"/>
              </a:rPr>
              <a:t> systems can be used to digitize validation. With them, </a:t>
            </a:r>
            <a:r>
              <a:rPr lang="pl-PL" sz="1400" dirty="0">
                <a:solidFill>
                  <a:schemeClr val="bg1"/>
                </a:solidFill>
                <a:latin typeface="Times New Roman" panose="02020603050405020304" pitchFamily="18" charset="0"/>
                <a:cs typeface="Times New Roman" panose="02020603050405020304" pitchFamily="18" charset="0"/>
              </a:rPr>
              <a:t>there is a possibility to </a:t>
            </a:r>
            <a:r>
              <a:rPr lang="en-US" sz="1400" dirty="0">
                <a:solidFill>
                  <a:schemeClr val="bg1"/>
                </a:solidFill>
                <a:latin typeface="Times New Roman" panose="02020603050405020304" pitchFamily="18" charset="0"/>
                <a:cs typeface="Times New Roman" panose="02020603050405020304" pitchFamily="18" charset="0"/>
              </a:rPr>
              <a:t>create electronic validation protocols in which you can mark the appropriate locations for data collection through an interface with production, laboratory and statistical systems.</a:t>
            </a:r>
            <a:endParaRPr lang="pl-PL" sz="1400" dirty="0">
              <a:solidFill>
                <a:schemeClr val="bg1"/>
              </a:solidFill>
              <a:latin typeface="Times New Roman" panose="02020603050405020304" pitchFamily="18" charset="0"/>
              <a:cs typeface="Times New Roman" panose="02020603050405020304" pitchFamily="18" charset="0"/>
            </a:endParaRPr>
          </a:p>
          <a:p>
            <a:pPr>
              <a:lnSpc>
                <a:spcPct val="150000"/>
              </a:lnSpc>
              <a:spcAft>
                <a:spcPts val="800"/>
              </a:spcAft>
              <a:defRPr/>
            </a:pPr>
            <a:r>
              <a:rPr lang="en-US" sz="1400" dirty="0">
                <a:solidFill>
                  <a:schemeClr val="bg1"/>
                </a:solidFill>
                <a:latin typeface="Times New Roman" panose="02020603050405020304" pitchFamily="18" charset="0"/>
                <a:cs typeface="Times New Roman" panose="02020603050405020304" pitchFamily="18" charset="0"/>
              </a:rPr>
              <a:t>By defining acceptance criteria in the protocol, the Paperless Validation system can perform validation of the collected data. This will allow automatic evaluation of the correctness of the conduct of the production process and the quality of the product.</a:t>
            </a:r>
            <a:r>
              <a:rPr lang="pl-PL" sz="1400" dirty="0">
                <a:solidFill>
                  <a:schemeClr val="bg1"/>
                </a:solidFill>
                <a:latin typeface="Times New Roman" panose="02020603050405020304" pitchFamily="18" charset="0"/>
                <a:cs typeface="Times New Roman" panose="02020603050405020304" pitchFamily="18" charset="0"/>
              </a:rPr>
              <a:t> </a:t>
            </a:r>
          </a:p>
          <a:p>
            <a:pPr>
              <a:lnSpc>
                <a:spcPct val="150000"/>
              </a:lnSpc>
              <a:spcAft>
                <a:spcPts val="800"/>
              </a:spcAft>
            </a:pPr>
            <a:r>
              <a:rPr lang="en-US" sz="1200" dirty="0">
                <a:latin typeface="Roboto Mono" panose="00000009000000000000" pitchFamily="49" charset="0"/>
                <a:ea typeface="Roboto Mono" panose="00000009000000000000" pitchFamily="49" charset="0"/>
              </a:rPr>
              <a:t> </a:t>
            </a:r>
            <a:endParaRPr lang="pl-PL" sz="1200" dirty="0">
              <a:latin typeface="Roboto Mono" panose="00000009000000000000" pitchFamily="49" charset="0"/>
              <a:ea typeface="Roboto Mono" panose="00000009000000000000" pitchFamily="49" charset="0"/>
            </a:endParaRPr>
          </a:p>
        </p:txBody>
      </p:sp>
      <p:sp>
        <p:nvSpPr>
          <p:cNvPr id="64" name="pole tekstowe 73">
            <a:extLst>
              <a:ext uri="{FF2B5EF4-FFF2-40B4-BE49-F238E27FC236}">
                <a16:creationId xmlns:a16="http://schemas.microsoft.com/office/drawing/2014/main" id="{371B9F00-CC55-4B50-8DCB-4802F398CE12}"/>
              </a:ext>
            </a:extLst>
          </p:cNvPr>
          <p:cNvSpPr txBox="1"/>
          <p:nvPr/>
        </p:nvSpPr>
        <p:spPr>
          <a:xfrm>
            <a:off x="701757" y="3847341"/>
            <a:ext cx="5778275" cy="430887"/>
          </a:xfrm>
          <a:prstGeom prst="rect">
            <a:avLst/>
          </a:prstGeom>
          <a:noFill/>
        </p:spPr>
        <p:txBody>
          <a:bodyPr wrap="square" rtlCol="0">
            <a:spAutoFit/>
          </a:bodyPr>
          <a:lstStyle/>
          <a:p>
            <a:pPr algn="ctr"/>
            <a:r>
              <a:rPr lang="pl-PL" sz="2200" b="1" dirty="0">
                <a:latin typeface="Times New Roman" panose="02020603050405020304" pitchFamily="18" charset="0"/>
                <a:cs typeface="Times New Roman" panose="02020603050405020304" pitchFamily="18" charset="0"/>
              </a:rPr>
              <a:t>PAPERLESS VALIDATION SYSTEM</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14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2"/>
          <p:cNvGrpSpPr/>
          <p:nvPr/>
        </p:nvGrpSpPr>
        <p:grpSpPr>
          <a:xfrm>
            <a:off x="83958" y="144150"/>
            <a:ext cx="8610600" cy="623248"/>
            <a:chOff x="0" y="0"/>
            <a:chExt cx="11352116" cy="1661994"/>
          </a:xfrm>
          <a:gradFill>
            <a:gsLst>
              <a:gs pos="12000">
                <a:srgbClr val="1743A4"/>
              </a:gs>
              <a:gs pos="100000">
                <a:srgbClr val="FF2C3D"/>
              </a:gs>
            </a:gsLst>
            <a:lin ang="2700000" scaled="1"/>
          </a:gradFill>
        </p:grpSpPr>
        <p:sp>
          <p:nvSpPr>
            <p:cNvPr id="51" name="Freeform 3"/>
            <p:cNvSpPr/>
            <p:nvPr/>
          </p:nvSpPr>
          <p:spPr>
            <a:xfrm>
              <a:off x="0" y="0"/>
              <a:ext cx="11352149" cy="1662049"/>
            </a:xfrm>
            <a:custGeom>
              <a:avLst/>
              <a:gdLst/>
              <a:ahLst/>
              <a:cxnLst/>
              <a:rect l="l" t="t" r="r" b="b"/>
              <a:pathLst>
                <a:path w="11352149" h="1662049">
                  <a:moveTo>
                    <a:pt x="0" y="0"/>
                  </a:moveTo>
                  <a:lnTo>
                    <a:pt x="11352149" y="0"/>
                  </a:lnTo>
                  <a:lnTo>
                    <a:pt x="11352149" y="1662049"/>
                  </a:lnTo>
                  <a:lnTo>
                    <a:pt x="0" y="1662049"/>
                  </a:lnTo>
                  <a:close/>
                </a:path>
              </a:pathLst>
            </a:custGeom>
            <a:grpFill/>
          </p:spPr>
        </p:sp>
      </p:grpSp>
      <p:grpSp>
        <p:nvGrpSpPr>
          <p:cNvPr id="56" name="Группа 55"/>
          <p:cNvGrpSpPr/>
          <p:nvPr/>
        </p:nvGrpSpPr>
        <p:grpSpPr>
          <a:xfrm>
            <a:off x="8442023" y="0"/>
            <a:ext cx="1279317" cy="1279317"/>
            <a:chOff x="3954195" y="95251"/>
            <a:chExt cx="1279317" cy="1279317"/>
          </a:xfrm>
        </p:grpSpPr>
        <p:grpSp>
          <p:nvGrpSpPr>
            <p:cNvPr id="46" name="Группа 45"/>
            <p:cNvGrpSpPr/>
            <p:nvPr/>
          </p:nvGrpSpPr>
          <p:grpSpPr>
            <a:xfrm>
              <a:off x="3954195" y="95251"/>
              <a:ext cx="1279317" cy="1279317"/>
              <a:chOff x="7897504" y="375066"/>
              <a:chExt cx="2558634" cy="2558634"/>
            </a:xfrm>
          </p:grpSpPr>
          <p:grpSp>
            <p:nvGrpSpPr>
              <p:cNvPr id="47" name="Group 4"/>
              <p:cNvGrpSpPr/>
              <p:nvPr/>
            </p:nvGrpSpPr>
            <p:grpSpPr>
              <a:xfrm>
                <a:off x="7897504" y="375066"/>
                <a:ext cx="2558634" cy="2558634"/>
                <a:chOff x="0" y="0"/>
                <a:chExt cx="1661994" cy="1661994"/>
              </a:xfrm>
              <a:gradFill>
                <a:gsLst>
                  <a:gs pos="12000">
                    <a:srgbClr val="1743A4"/>
                  </a:gs>
                  <a:gs pos="100000">
                    <a:srgbClr val="FF2C3D"/>
                  </a:gs>
                </a:gsLst>
                <a:lin ang="2700000" scaled="1"/>
              </a:gradFill>
            </p:grpSpPr>
            <p:sp>
              <p:nvSpPr>
                <p:cNvPr id="50" name="Freeform 5"/>
                <p:cNvSpPr/>
                <p:nvPr/>
              </p:nvSpPr>
              <p:spPr>
                <a:xfrm>
                  <a:off x="0" y="0"/>
                  <a:ext cx="1661922" cy="1661922"/>
                </a:xfrm>
                <a:custGeom>
                  <a:avLst/>
                  <a:gdLst/>
                  <a:ahLst/>
                  <a:cxnLst/>
                  <a:rect l="l" t="t" r="r" b="b"/>
                  <a:pathLst>
                    <a:path w="1661922" h="1661922">
                      <a:moveTo>
                        <a:pt x="0" y="830961"/>
                      </a:moveTo>
                      <a:cubicBezTo>
                        <a:pt x="0" y="1289939"/>
                        <a:pt x="372110" y="1661922"/>
                        <a:pt x="830961" y="1661922"/>
                      </a:cubicBezTo>
                      <a:cubicBezTo>
                        <a:pt x="1289812" y="1661922"/>
                        <a:pt x="1661922" y="1289812"/>
                        <a:pt x="1661922" y="830961"/>
                      </a:cubicBezTo>
                      <a:cubicBezTo>
                        <a:pt x="1661922" y="372110"/>
                        <a:pt x="1289939" y="0"/>
                        <a:pt x="830961" y="0"/>
                      </a:cubicBezTo>
                      <a:cubicBezTo>
                        <a:pt x="371983" y="0"/>
                        <a:pt x="0" y="372110"/>
                        <a:pt x="0" y="830961"/>
                      </a:cubicBezTo>
                      <a:close/>
                    </a:path>
                  </a:pathLst>
                </a:custGeom>
                <a:grpFill/>
              </p:spPr>
            </p:sp>
          </p:grpSp>
          <p:grpSp>
            <p:nvGrpSpPr>
              <p:cNvPr id="48" name="Group 6"/>
              <p:cNvGrpSpPr/>
              <p:nvPr/>
            </p:nvGrpSpPr>
            <p:grpSpPr>
              <a:xfrm>
                <a:off x="8066481" y="544046"/>
                <a:ext cx="2220680" cy="2220674"/>
                <a:chOff x="0" y="0"/>
                <a:chExt cx="1442472" cy="1442468"/>
              </a:xfrm>
            </p:grpSpPr>
            <p:sp>
              <p:nvSpPr>
                <p:cNvPr id="49" name="Freeform 7"/>
                <p:cNvSpPr/>
                <p:nvPr/>
              </p:nvSpPr>
              <p:spPr>
                <a:xfrm>
                  <a:off x="0" y="0"/>
                  <a:ext cx="1442466" cy="1442466"/>
                </a:xfrm>
                <a:custGeom>
                  <a:avLst/>
                  <a:gdLst/>
                  <a:ahLst/>
                  <a:cxnLst/>
                  <a:rect l="l" t="t" r="r" b="b"/>
                  <a:pathLst>
                    <a:path w="1442466" h="1442466">
                      <a:moveTo>
                        <a:pt x="0" y="721233"/>
                      </a:moveTo>
                      <a:cubicBezTo>
                        <a:pt x="0" y="1119505"/>
                        <a:pt x="322961" y="1442466"/>
                        <a:pt x="721233" y="1442466"/>
                      </a:cubicBezTo>
                      <a:cubicBezTo>
                        <a:pt x="1119505" y="1442466"/>
                        <a:pt x="1442466" y="1119505"/>
                        <a:pt x="1442466" y="721233"/>
                      </a:cubicBezTo>
                      <a:cubicBezTo>
                        <a:pt x="1442466" y="322961"/>
                        <a:pt x="1119505" y="0"/>
                        <a:pt x="721233" y="0"/>
                      </a:cubicBezTo>
                      <a:cubicBezTo>
                        <a:pt x="322961" y="0"/>
                        <a:pt x="0" y="322961"/>
                        <a:pt x="0" y="721233"/>
                      </a:cubicBezTo>
                      <a:close/>
                    </a:path>
                  </a:pathLst>
                </a:custGeom>
                <a:solidFill>
                  <a:srgbClr val="FFFFFF"/>
                </a:solidFill>
              </p:spPr>
            </p:sp>
          </p:grpSp>
        </p:gr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3251" y="246044"/>
              <a:ext cx="801150" cy="977675"/>
            </a:xfrm>
            <a:prstGeom prst="rect">
              <a:avLst/>
            </a:prstGeom>
          </p:spPr>
        </p:pic>
      </p:grpSp>
      <p:sp>
        <p:nvSpPr>
          <p:cNvPr id="57" name="TextBox 56"/>
          <p:cNvSpPr txBox="1"/>
          <p:nvPr/>
        </p:nvSpPr>
        <p:spPr bwMode="auto">
          <a:xfrm>
            <a:off x="121280" y="147269"/>
            <a:ext cx="8153400" cy="605294"/>
          </a:xfrm>
          <a:prstGeom prst="rect">
            <a:avLst/>
          </a:prstGeom>
          <a:noFill/>
        </p:spPr>
        <p:txBody>
          <a:bodyPr wrap="square" rtlCol="0">
            <a:spAutoFit/>
          </a:bodyPr>
          <a:lstStyle/>
          <a:p>
            <a:pPr>
              <a:lnSpc>
                <a:spcPts val="4000"/>
              </a:lnSpc>
              <a:defRPr/>
            </a:pPr>
            <a:r>
              <a:rPr lang="en-US" sz="4000" b="1" dirty="0">
                <a:solidFill>
                  <a:schemeClr val="bg1"/>
                </a:solidFill>
                <a:latin typeface="Mabry Pro" panose="020D0503040002040303" pitchFamily="34" charset="0"/>
                <a:ea typeface="Helvetica Neue"/>
                <a:cs typeface="Helvetica Neue"/>
              </a:rPr>
              <a:t>AI and personnel violations</a:t>
            </a:r>
            <a:r>
              <a:rPr lang="ru-RU" sz="4000" b="1" dirty="0">
                <a:solidFill>
                  <a:schemeClr val="bg1"/>
                </a:solidFill>
                <a:latin typeface="Mabry Pro" panose="020D0503040002040303" pitchFamily="34" charset="0"/>
                <a:ea typeface="Helvetica Neue"/>
                <a:cs typeface="Helvetica Neue"/>
              </a:rPr>
              <a:t>.</a:t>
            </a:r>
          </a:p>
        </p:txBody>
      </p:sp>
      <p:grpSp>
        <p:nvGrpSpPr>
          <p:cNvPr id="20" name="Group 2"/>
          <p:cNvGrpSpPr/>
          <p:nvPr/>
        </p:nvGrpSpPr>
        <p:grpSpPr>
          <a:xfrm>
            <a:off x="8210022" y="2945084"/>
            <a:ext cx="3810009" cy="3733165"/>
            <a:chOff x="-5" y="847326"/>
            <a:chExt cx="20074106" cy="7466330"/>
          </a:xfrm>
          <a:gradFill>
            <a:gsLst>
              <a:gs pos="12000">
                <a:srgbClr val="1743A4"/>
              </a:gs>
              <a:gs pos="100000">
                <a:srgbClr val="FF2C3D"/>
              </a:gs>
            </a:gsLst>
            <a:lin ang="2700000" scaled="1"/>
          </a:gradFill>
        </p:grpSpPr>
        <p:sp>
          <p:nvSpPr>
            <p:cNvPr id="21" name="Freeform 3"/>
            <p:cNvSpPr/>
            <p:nvPr/>
          </p:nvSpPr>
          <p:spPr>
            <a:xfrm>
              <a:off x="-5" y="847326"/>
              <a:ext cx="20074106" cy="7466330"/>
            </a:xfrm>
            <a:custGeom>
              <a:avLst/>
              <a:gdLst/>
              <a:ahLst/>
              <a:cxnLst/>
              <a:rect l="l" t="t" r="r" b="b"/>
              <a:pathLst>
                <a:path w="20074105" h="7466330">
                  <a:moveTo>
                    <a:pt x="0" y="0"/>
                  </a:moveTo>
                  <a:lnTo>
                    <a:pt x="20074105" y="0"/>
                  </a:lnTo>
                  <a:lnTo>
                    <a:pt x="20074105" y="7466330"/>
                  </a:lnTo>
                  <a:lnTo>
                    <a:pt x="0" y="7466330"/>
                  </a:lnTo>
                  <a:close/>
                </a:path>
              </a:pathLst>
            </a:custGeom>
            <a:grpFill/>
          </p:spPr>
        </p:sp>
      </p:grpSp>
      <p:pic>
        <p:nvPicPr>
          <p:cNvPr id="3" name="Рисунок 2">
            <a:extLst>
              <a:ext uri="{FF2B5EF4-FFF2-40B4-BE49-F238E27FC236}">
                <a16:creationId xmlns:a16="http://schemas.microsoft.com/office/drawing/2014/main" id="{6655872D-962F-4A6F-90E5-F2A8E1174352}"/>
              </a:ext>
            </a:extLst>
          </p:cNvPr>
          <p:cNvPicPr>
            <a:picLocks noChangeAspect="1"/>
          </p:cNvPicPr>
          <p:nvPr/>
        </p:nvPicPr>
        <p:blipFill>
          <a:blip r:embed="rId3"/>
          <a:stretch>
            <a:fillRect/>
          </a:stretch>
        </p:blipFill>
        <p:spPr>
          <a:xfrm>
            <a:off x="267251" y="1606963"/>
            <a:ext cx="1868355" cy="1444100"/>
          </a:xfrm>
          <a:prstGeom prst="rect">
            <a:avLst/>
          </a:prstGeom>
        </p:spPr>
      </p:pic>
      <p:pic>
        <p:nvPicPr>
          <p:cNvPr id="5" name="Рисунок 4">
            <a:extLst>
              <a:ext uri="{FF2B5EF4-FFF2-40B4-BE49-F238E27FC236}">
                <a16:creationId xmlns:a16="http://schemas.microsoft.com/office/drawing/2014/main" id="{FFFA300F-81EC-406D-8CAE-6BB4914C100E}"/>
              </a:ext>
            </a:extLst>
          </p:cNvPr>
          <p:cNvPicPr>
            <a:picLocks noChangeAspect="1"/>
          </p:cNvPicPr>
          <p:nvPr/>
        </p:nvPicPr>
        <p:blipFill>
          <a:blip r:embed="rId4"/>
          <a:stretch>
            <a:fillRect/>
          </a:stretch>
        </p:blipFill>
        <p:spPr>
          <a:xfrm>
            <a:off x="3038489" y="1907459"/>
            <a:ext cx="1942549" cy="1122642"/>
          </a:xfrm>
          <a:prstGeom prst="rect">
            <a:avLst/>
          </a:prstGeom>
        </p:spPr>
      </p:pic>
      <p:sp>
        <p:nvSpPr>
          <p:cNvPr id="27" name="TextBox 26">
            <a:extLst>
              <a:ext uri="{FF2B5EF4-FFF2-40B4-BE49-F238E27FC236}">
                <a16:creationId xmlns:a16="http://schemas.microsoft.com/office/drawing/2014/main" id="{21AED67B-D5A0-45B8-8004-28F4339FE693}"/>
              </a:ext>
            </a:extLst>
          </p:cNvPr>
          <p:cNvSpPr txBox="1"/>
          <p:nvPr/>
        </p:nvSpPr>
        <p:spPr>
          <a:xfrm>
            <a:off x="8242544" y="3051062"/>
            <a:ext cx="3581509" cy="1815882"/>
          </a:xfrm>
          <a:prstGeom prst="rect">
            <a:avLst/>
          </a:prstGeom>
          <a:noFill/>
        </p:spPr>
        <p:txBody>
          <a:bodyPr wrap="square">
            <a:spAutoFit/>
          </a:bodyPr>
          <a:lstStyle/>
          <a:p>
            <a:pPr marL="171450" lvl="1" indent="-171450">
              <a:buClrTx/>
              <a:buFont typeface="Wingdings" panose="05000000000000000000" pitchFamily="2" charset="2"/>
              <a:buChar char="q"/>
              <a:defRPr/>
            </a:pPr>
            <a:r>
              <a:rPr lang="en-GB" sz="1600" dirty="0">
                <a:solidFill>
                  <a:schemeClr val="bg1"/>
                </a:solidFill>
                <a:latin typeface="Times New Roman" panose="02020603050405020304" pitchFamily="18" charset="0"/>
                <a:cs typeface="Times New Roman" panose="02020603050405020304" pitchFamily="18" charset="0"/>
              </a:rPr>
              <a:t>AI-powered visual inspection solution that detects potential violations such as missing masks or gloves, rolled-up sleeves, or improper use of mobile phones. It sends real-time alerts to supervisors for human verification and action.</a:t>
            </a:r>
            <a:endParaRPr lang="en-US" altLang="en-US" sz="1600" dirty="0">
              <a:solidFill>
                <a:schemeClr val="bg1"/>
              </a:solidFill>
              <a:latin typeface="Times New Roman" panose="02020603050405020304" pitchFamily="18" charset="0"/>
              <a:cs typeface="Times New Roman" panose="02020603050405020304" pitchFamily="18" charset="0"/>
            </a:endParaRPr>
          </a:p>
        </p:txBody>
      </p:sp>
      <p:pic>
        <p:nvPicPr>
          <p:cNvPr id="30" name="Google Shape;536;p63" title="factory-shop.png">
            <a:extLst>
              <a:ext uri="{FF2B5EF4-FFF2-40B4-BE49-F238E27FC236}">
                <a16:creationId xmlns:a16="http://schemas.microsoft.com/office/drawing/2014/main" id="{B04318E1-1469-419E-BE01-B260CB1AECB9}"/>
              </a:ext>
            </a:extLst>
          </p:cNvPr>
          <p:cNvPicPr preferRelativeResize="0"/>
          <p:nvPr/>
        </p:nvPicPr>
        <p:blipFill rotWithShape="1">
          <a:blip r:embed="rId5">
            <a:alphaModFix/>
          </a:blip>
          <a:srcRect l="377" r="377"/>
          <a:stretch/>
        </p:blipFill>
        <p:spPr>
          <a:xfrm>
            <a:off x="6637065" y="1506464"/>
            <a:ext cx="1662702" cy="962316"/>
          </a:xfrm>
          <a:prstGeom prst="rect">
            <a:avLst/>
          </a:prstGeom>
          <a:noFill/>
          <a:ln>
            <a:noFill/>
          </a:ln>
        </p:spPr>
      </p:pic>
      <p:grpSp>
        <p:nvGrpSpPr>
          <p:cNvPr id="31" name="Google Shape;511;p63">
            <a:extLst>
              <a:ext uri="{FF2B5EF4-FFF2-40B4-BE49-F238E27FC236}">
                <a16:creationId xmlns:a16="http://schemas.microsoft.com/office/drawing/2014/main" id="{61657931-8E03-46C7-A391-6534D170839D}"/>
              </a:ext>
            </a:extLst>
          </p:cNvPr>
          <p:cNvGrpSpPr/>
          <p:nvPr/>
        </p:nvGrpSpPr>
        <p:grpSpPr>
          <a:xfrm>
            <a:off x="6124284" y="1531204"/>
            <a:ext cx="457181" cy="1996162"/>
            <a:chOff x="551400" y="1191925"/>
            <a:chExt cx="609574" cy="2661549"/>
          </a:xfrm>
        </p:grpSpPr>
        <p:pic>
          <p:nvPicPr>
            <p:cNvPr id="32" name="Google Shape;512;p63" descr="a white and black camera that says dahua on the front (Provided by Tenor)">
              <a:extLst>
                <a:ext uri="{FF2B5EF4-FFF2-40B4-BE49-F238E27FC236}">
                  <a16:creationId xmlns:a16="http://schemas.microsoft.com/office/drawing/2014/main" id="{465E267E-9E17-4E1D-AAD6-8712E1A771A2}"/>
                </a:ext>
              </a:extLst>
            </p:cNvPr>
            <p:cNvPicPr preferRelativeResize="0"/>
            <p:nvPr/>
          </p:nvPicPr>
          <p:blipFill>
            <a:blip r:embed="rId6">
              <a:alphaModFix/>
            </a:blip>
            <a:stretch>
              <a:fillRect/>
            </a:stretch>
          </p:blipFill>
          <p:spPr>
            <a:xfrm>
              <a:off x="551400" y="1191925"/>
              <a:ext cx="609574" cy="609574"/>
            </a:xfrm>
            <a:prstGeom prst="rect">
              <a:avLst/>
            </a:prstGeom>
            <a:noFill/>
            <a:ln>
              <a:noFill/>
            </a:ln>
          </p:spPr>
        </p:pic>
        <p:pic>
          <p:nvPicPr>
            <p:cNvPr id="33" name="Google Shape;513;p63" descr="a white and black camera that says dahua on the front (Provided by Tenor)">
              <a:extLst>
                <a:ext uri="{FF2B5EF4-FFF2-40B4-BE49-F238E27FC236}">
                  <a16:creationId xmlns:a16="http://schemas.microsoft.com/office/drawing/2014/main" id="{77CDB7CE-3142-4764-8FFE-9C8C345471F3}"/>
                </a:ext>
              </a:extLst>
            </p:cNvPr>
            <p:cNvPicPr preferRelativeResize="0"/>
            <p:nvPr/>
          </p:nvPicPr>
          <p:blipFill>
            <a:blip r:embed="rId6">
              <a:alphaModFix/>
            </a:blip>
            <a:stretch>
              <a:fillRect/>
            </a:stretch>
          </p:blipFill>
          <p:spPr>
            <a:xfrm>
              <a:off x="551400" y="1695650"/>
              <a:ext cx="609574" cy="609574"/>
            </a:xfrm>
            <a:prstGeom prst="rect">
              <a:avLst/>
            </a:prstGeom>
            <a:noFill/>
            <a:ln>
              <a:noFill/>
            </a:ln>
          </p:spPr>
        </p:pic>
        <p:pic>
          <p:nvPicPr>
            <p:cNvPr id="34" name="Google Shape;514;p63" descr="a white and black camera that says dahua on the front (Provided by Tenor)">
              <a:extLst>
                <a:ext uri="{FF2B5EF4-FFF2-40B4-BE49-F238E27FC236}">
                  <a16:creationId xmlns:a16="http://schemas.microsoft.com/office/drawing/2014/main" id="{79F4BD20-7D49-4039-9DFF-CC5551F6A66A}"/>
                </a:ext>
              </a:extLst>
            </p:cNvPr>
            <p:cNvPicPr preferRelativeResize="0"/>
            <p:nvPr/>
          </p:nvPicPr>
          <p:blipFill>
            <a:blip r:embed="rId6">
              <a:alphaModFix/>
            </a:blip>
            <a:stretch>
              <a:fillRect/>
            </a:stretch>
          </p:blipFill>
          <p:spPr>
            <a:xfrm>
              <a:off x="551400" y="2207513"/>
              <a:ext cx="609574" cy="609574"/>
            </a:xfrm>
            <a:prstGeom prst="rect">
              <a:avLst/>
            </a:prstGeom>
            <a:noFill/>
            <a:ln>
              <a:noFill/>
            </a:ln>
          </p:spPr>
        </p:pic>
        <p:pic>
          <p:nvPicPr>
            <p:cNvPr id="35" name="Google Shape;515;p63" descr="a white and black camera that says dahua on the front (Provided by Tenor)">
              <a:extLst>
                <a:ext uri="{FF2B5EF4-FFF2-40B4-BE49-F238E27FC236}">
                  <a16:creationId xmlns:a16="http://schemas.microsoft.com/office/drawing/2014/main" id="{2E2A3FCA-1B18-4DB5-A118-9A168D3737EE}"/>
                </a:ext>
              </a:extLst>
            </p:cNvPr>
            <p:cNvPicPr preferRelativeResize="0"/>
            <p:nvPr/>
          </p:nvPicPr>
          <p:blipFill>
            <a:blip r:embed="rId6">
              <a:alphaModFix/>
            </a:blip>
            <a:stretch>
              <a:fillRect/>
            </a:stretch>
          </p:blipFill>
          <p:spPr>
            <a:xfrm>
              <a:off x="551400" y="2728225"/>
              <a:ext cx="609574" cy="609574"/>
            </a:xfrm>
            <a:prstGeom prst="rect">
              <a:avLst/>
            </a:prstGeom>
            <a:noFill/>
            <a:ln>
              <a:noFill/>
            </a:ln>
          </p:spPr>
        </p:pic>
        <p:pic>
          <p:nvPicPr>
            <p:cNvPr id="36" name="Google Shape;516;p63" descr="a white and black camera that says dahua on the front (Provided by Tenor)">
              <a:extLst>
                <a:ext uri="{FF2B5EF4-FFF2-40B4-BE49-F238E27FC236}">
                  <a16:creationId xmlns:a16="http://schemas.microsoft.com/office/drawing/2014/main" id="{75E29D04-996B-4192-809D-35D36D5E02B4}"/>
                </a:ext>
              </a:extLst>
            </p:cNvPr>
            <p:cNvPicPr preferRelativeResize="0"/>
            <p:nvPr/>
          </p:nvPicPr>
          <p:blipFill>
            <a:blip r:embed="rId6">
              <a:alphaModFix/>
            </a:blip>
            <a:stretch>
              <a:fillRect/>
            </a:stretch>
          </p:blipFill>
          <p:spPr>
            <a:xfrm>
              <a:off x="551400" y="3243900"/>
              <a:ext cx="609574" cy="609574"/>
            </a:xfrm>
            <a:prstGeom prst="rect">
              <a:avLst/>
            </a:prstGeom>
            <a:noFill/>
            <a:ln>
              <a:noFill/>
            </a:ln>
          </p:spPr>
        </p:pic>
      </p:grpSp>
      <p:pic>
        <p:nvPicPr>
          <p:cNvPr id="37" name="Google Shape;539;p63" title="jetson.png">
            <a:extLst>
              <a:ext uri="{FF2B5EF4-FFF2-40B4-BE49-F238E27FC236}">
                <a16:creationId xmlns:a16="http://schemas.microsoft.com/office/drawing/2014/main" id="{93E49BE3-9B77-4CBA-A6A4-5F9AC443F305}"/>
              </a:ext>
            </a:extLst>
          </p:cNvPr>
          <p:cNvPicPr preferRelativeResize="0"/>
          <p:nvPr/>
        </p:nvPicPr>
        <p:blipFill>
          <a:blip r:embed="rId7">
            <a:alphaModFix/>
          </a:blip>
          <a:stretch>
            <a:fillRect/>
          </a:stretch>
        </p:blipFill>
        <p:spPr>
          <a:xfrm>
            <a:off x="7183023" y="2241989"/>
            <a:ext cx="570788" cy="574594"/>
          </a:xfrm>
          <a:prstGeom prst="rect">
            <a:avLst/>
          </a:prstGeom>
          <a:noFill/>
          <a:ln>
            <a:noFill/>
          </a:ln>
        </p:spPr>
      </p:pic>
      <p:cxnSp>
        <p:nvCxnSpPr>
          <p:cNvPr id="38" name="Straight Arrow Connector 28">
            <a:extLst>
              <a:ext uri="{FF2B5EF4-FFF2-40B4-BE49-F238E27FC236}">
                <a16:creationId xmlns:a16="http://schemas.microsoft.com/office/drawing/2014/main" id="{BA09C2E6-ACEA-4BAC-B1ED-870DE66B8E85}"/>
              </a:ext>
            </a:extLst>
          </p:cNvPr>
          <p:cNvCxnSpPr>
            <a:cxnSpLocks/>
          </p:cNvCxnSpPr>
          <p:nvPr/>
        </p:nvCxnSpPr>
        <p:spPr>
          <a:xfrm>
            <a:off x="6637065" y="2683429"/>
            <a:ext cx="496388" cy="0"/>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4" name="Рисунок 13">
            <a:extLst>
              <a:ext uri="{FF2B5EF4-FFF2-40B4-BE49-F238E27FC236}">
                <a16:creationId xmlns:a16="http://schemas.microsoft.com/office/drawing/2014/main" id="{999B295E-C27F-45B1-9EDD-58569247B393}"/>
              </a:ext>
            </a:extLst>
          </p:cNvPr>
          <p:cNvPicPr>
            <a:picLocks noChangeAspect="1"/>
          </p:cNvPicPr>
          <p:nvPr/>
        </p:nvPicPr>
        <p:blipFill>
          <a:blip r:embed="rId8"/>
          <a:stretch>
            <a:fillRect/>
          </a:stretch>
        </p:blipFill>
        <p:spPr>
          <a:xfrm>
            <a:off x="3038489" y="3365815"/>
            <a:ext cx="1724012" cy="1608651"/>
          </a:xfrm>
          <a:prstGeom prst="rect">
            <a:avLst/>
          </a:prstGeom>
        </p:spPr>
      </p:pic>
      <p:pic>
        <p:nvPicPr>
          <p:cNvPr id="16" name="Рисунок 15">
            <a:extLst>
              <a:ext uri="{FF2B5EF4-FFF2-40B4-BE49-F238E27FC236}">
                <a16:creationId xmlns:a16="http://schemas.microsoft.com/office/drawing/2014/main" id="{82995498-6FE0-4A97-B255-A3539A606054}"/>
              </a:ext>
            </a:extLst>
          </p:cNvPr>
          <p:cNvPicPr>
            <a:picLocks noChangeAspect="1"/>
          </p:cNvPicPr>
          <p:nvPr/>
        </p:nvPicPr>
        <p:blipFill>
          <a:blip r:embed="rId9"/>
          <a:stretch>
            <a:fillRect/>
          </a:stretch>
        </p:blipFill>
        <p:spPr>
          <a:xfrm>
            <a:off x="283270" y="3371519"/>
            <a:ext cx="1552575" cy="1495425"/>
          </a:xfrm>
          <a:prstGeom prst="rect">
            <a:avLst/>
          </a:prstGeom>
        </p:spPr>
      </p:pic>
      <p:pic>
        <p:nvPicPr>
          <p:cNvPr id="18" name="Рисунок 17">
            <a:extLst>
              <a:ext uri="{FF2B5EF4-FFF2-40B4-BE49-F238E27FC236}">
                <a16:creationId xmlns:a16="http://schemas.microsoft.com/office/drawing/2014/main" id="{D32C84AC-B985-4F71-8AC9-EC47A47C9712}"/>
              </a:ext>
            </a:extLst>
          </p:cNvPr>
          <p:cNvPicPr>
            <a:picLocks noChangeAspect="1"/>
          </p:cNvPicPr>
          <p:nvPr/>
        </p:nvPicPr>
        <p:blipFill>
          <a:blip r:embed="rId10"/>
          <a:stretch>
            <a:fillRect/>
          </a:stretch>
        </p:blipFill>
        <p:spPr>
          <a:xfrm>
            <a:off x="3043154" y="1283554"/>
            <a:ext cx="1304925" cy="495300"/>
          </a:xfrm>
          <a:prstGeom prst="rect">
            <a:avLst/>
          </a:prstGeom>
        </p:spPr>
      </p:pic>
      <p:sp>
        <p:nvSpPr>
          <p:cNvPr id="52" name="TextBox 51">
            <a:extLst>
              <a:ext uri="{FF2B5EF4-FFF2-40B4-BE49-F238E27FC236}">
                <a16:creationId xmlns:a16="http://schemas.microsoft.com/office/drawing/2014/main" id="{E9E87907-37E4-4EE9-A424-48404B3C304A}"/>
              </a:ext>
            </a:extLst>
          </p:cNvPr>
          <p:cNvSpPr txBox="1"/>
          <p:nvPr/>
        </p:nvSpPr>
        <p:spPr>
          <a:xfrm>
            <a:off x="8280989" y="5123175"/>
            <a:ext cx="3668074" cy="584775"/>
          </a:xfrm>
          <a:prstGeom prst="rect">
            <a:avLst/>
          </a:prstGeom>
          <a:noFill/>
        </p:spPr>
        <p:txBody>
          <a:bodyPr wrap="square">
            <a:spAutoFit/>
          </a:bodyPr>
          <a:lstStyle/>
          <a:p>
            <a:pPr marL="171450" lvl="1" indent="-171450">
              <a:buFont typeface="Wingdings" panose="05000000000000000000" pitchFamily="2" charset="2"/>
              <a:buChar char="q"/>
              <a:defRPr/>
            </a:pPr>
            <a:r>
              <a:rPr lang="ru-RU" sz="1600" dirty="0">
                <a:solidFill>
                  <a:schemeClr val="bg1"/>
                </a:solidFill>
                <a:latin typeface="Times New Roman" panose="02020603050405020304" pitchFamily="18" charset="0"/>
                <a:cs typeface="Times New Roman" panose="02020603050405020304" pitchFamily="18" charset="0"/>
              </a:rPr>
              <a:t> </a:t>
            </a:r>
            <a:r>
              <a:rPr lang="en-US" sz="1600" dirty="0">
                <a:solidFill>
                  <a:schemeClr val="bg1"/>
                </a:solidFill>
                <a:latin typeface="Times New Roman" panose="02020603050405020304" pitchFamily="18" charset="0"/>
                <a:cs typeface="Times New Roman" panose="02020603050405020304" pitchFamily="18" charset="0"/>
              </a:rPr>
              <a:t>Training material is a critical resource for any machine learning project</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9F38835F-D4E6-44BB-A01E-465833ABF46D}"/>
              </a:ext>
            </a:extLst>
          </p:cNvPr>
          <p:cNvSpPr txBox="1"/>
          <p:nvPr/>
        </p:nvSpPr>
        <p:spPr>
          <a:xfrm>
            <a:off x="187520" y="5426142"/>
            <a:ext cx="7332976" cy="830997"/>
          </a:xfrm>
          <a:prstGeom prst="rect">
            <a:avLst/>
          </a:prstGeom>
          <a:noFill/>
        </p:spPr>
        <p:txBody>
          <a:bodyPr wrap="square">
            <a:spAutoFit/>
          </a:bodyPr>
          <a:lstStyle/>
          <a:p>
            <a:r>
              <a:rPr lang="en-US" dirty="0">
                <a:solidFill>
                  <a:srgbClr val="000000"/>
                </a:solidFill>
                <a:latin typeface="Arial" panose="020B0604020202020204" pitchFamily="34" charset="0"/>
              </a:rPr>
              <a:t>The system works in such a way that it detects the presence of people (individuals) in the room. If a person is identified in the frame, the frame is sent to the cloud for analysis of cases using LLM / ML. In the event of an AI suspicion of an incident in a photo, it is recorded in the database, from which, every quarter of an hour, the system collects the latest incidents and attaches a notification to the email.</a:t>
            </a:r>
            <a:endParaRPr lang="ru-RU" dirty="0">
              <a:solidFill>
                <a:srgbClr val="000000"/>
              </a:solidFill>
              <a:latin typeface="Arial" panose="020B0604020202020204" pitchFamily="34" charset="0"/>
            </a:endParaRPr>
          </a:p>
        </p:txBody>
      </p:sp>
    </p:spTree>
    <p:extLst>
      <p:ext uri="{BB962C8B-B14F-4D97-AF65-F5344CB8AC3E}">
        <p14:creationId xmlns:p14="http://schemas.microsoft.com/office/powerpoint/2010/main" val="23843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2"/>
          <p:cNvGrpSpPr/>
          <p:nvPr/>
        </p:nvGrpSpPr>
        <p:grpSpPr>
          <a:xfrm>
            <a:off x="57846" y="79069"/>
            <a:ext cx="8610600" cy="623248"/>
            <a:chOff x="0" y="0"/>
            <a:chExt cx="11352116" cy="1661994"/>
          </a:xfrm>
          <a:gradFill>
            <a:gsLst>
              <a:gs pos="12000">
                <a:srgbClr val="1743A4"/>
              </a:gs>
              <a:gs pos="100000">
                <a:srgbClr val="FF2C3D"/>
              </a:gs>
            </a:gsLst>
            <a:lin ang="2700000" scaled="1"/>
          </a:gradFill>
        </p:grpSpPr>
        <p:sp>
          <p:nvSpPr>
            <p:cNvPr id="51" name="Freeform 3"/>
            <p:cNvSpPr/>
            <p:nvPr/>
          </p:nvSpPr>
          <p:spPr>
            <a:xfrm>
              <a:off x="0" y="0"/>
              <a:ext cx="11352149" cy="1662049"/>
            </a:xfrm>
            <a:custGeom>
              <a:avLst/>
              <a:gdLst/>
              <a:ahLst/>
              <a:cxnLst/>
              <a:rect l="l" t="t" r="r" b="b"/>
              <a:pathLst>
                <a:path w="11352149" h="1662049">
                  <a:moveTo>
                    <a:pt x="0" y="0"/>
                  </a:moveTo>
                  <a:lnTo>
                    <a:pt x="11352149" y="0"/>
                  </a:lnTo>
                  <a:lnTo>
                    <a:pt x="11352149" y="1662049"/>
                  </a:lnTo>
                  <a:lnTo>
                    <a:pt x="0" y="1662049"/>
                  </a:lnTo>
                  <a:close/>
                </a:path>
              </a:pathLst>
            </a:custGeom>
            <a:grpFill/>
          </p:spPr>
        </p:sp>
      </p:grpSp>
      <p:grpSp>
        <p:nvGrpSpPr>
          <p:cNvPr id="56" name="Группа 55"/>
          <p:cNvGrpSpPr/>
          <p:nvPr/>
        </p:nvGrpSpPr>
        <p:grpSpPr>
          <a:xfrm>
            <a:off x="8469220" y="-35272"/>
            <a:ext cx="1126917" cy="1056647"/>
            <a:chOff x="3954195" y="95251"/>
            <a:chExt cx="1279317" cy="1279317"/>
          </a:xfrm>
        </p:grpSpPr>
        <p:grpSp>
          <p:nvGrpSpPr>
            <p:cNvPr id="46" name="Группа 45"/>
            <p:cNvGrpSpPr/>
            <p:nvPr/>
          </p:nvGrpSpPr>
          <p:grpSpPr>
            <a:xfrm>
              <a:off x="3954195" y="95251"/>
              <a:ext cx="1279317" cy="1279317"/>
              <a:chOff x="7897504" y="375066"/>
              <a:chExt cx="2558634" cy="2558634"/>
            </a:xfrm>
          </p:grpSpPr>
          <p:grpSp>
            <p:nvGrpSpPr>
              <p:cNvPr id="47" name="Group 4"/>
              <p:cNvGrpSpPr/>
              <p:nvPr/>
            </p:nvGrpSpPr>
            <p:grpSpPr>
              <a:xfrm>
                <a:off x="7897504" y="375066"/>
                <a:ext cx="2558634" cy="2558634"/>
                <a:chOff x="0" y="0"/>
                <a:chExt cx="1661994" cy="1661994"/>
              </a:xfrm>
              <a:gradFill>
                <a:gsLst>
                  <a:gs pos="12000">
                    <a:srgbClr val="1743A4"/>
                  </a:gs>
                  <a:gs pos="100000">
                    <a:srgbClr val="FF2C3D"/>
                  </a:gs>
                </a:gsLst>
                <a:lin ang="2700000" scaled="1"/>
              </a:gradFill>
            </p:grpSpPr>
            <p:sp>
              <p:nvSpPr>
                <p:cNvPr id="50" name="Freeform 5"/>
                <p:cNvSpPr/>
                <p:nvPr/>
              </p:nvSpPr>
              <p:spPr>
                <a:xfrm>
                  <a:off x="0" y="0"/>
                  <a:ext cx="1661922" cy="1661922"/>
                </a:xfrm>
                <a:custGeom>
                  <a:avLst/>
                  <a:gdLst/>
                  <a:ahLst/>
                  <a:cxnLst/>
                  <a:rect l="l" t="t" r="r" b="b"/>
                  <a:pathLst>
                    <a:path w="1661922" h="1661922">
                      <a:moveTo>
                        <a:pt x="0" y="830961"/>
                      </a:moveTo>
                      <a:cubicBezTo>
                        <a:pt x="0" y="1289939"/>
                        <a:pt x="372110" y="1661922"/>
                        <a:pt x="830961" y="1661922"/>
                      </a:cubicBezTo>
                      <a:cubicBezTo>
                        <a:pt x="1289812" y="1661922"/>
                        <a:pt x="1661922" y="1289812"/>
                        <a:pt x="1661922" y="830961"/>
                      </a:cubicBezTo>
                      <a:cubicBezTo>
                        <a:pt x="1661922" y="372110"/>
                        <a:pt x="1289939" y="0"/>
                        <a:pt x="830961" y="0"/>
                      </a:cubicBezTo>
                      <a:cubicBezTo>
                        <a:pt x="371983" y="0"/>
                        <a:pt x="0" y="372110"/>
                        <a:pt x="0" y="830961"/>
                      </a:cubicBezTo>
                      <a:close/>
                    </a:path>
                  </a:pathLst>
                </a:custGeom>
                <a:grpFill/>
              </p:spPr>
            </p:sp>
          </p:grpSp>
          <p:grpSp>
            <p:nvGrpSpPr>
              <p:cNvPr id="48" name="Group 6"/>
              <p:cNvGrpSpPr/>
              <p:nvPr/>
            </p:nvGrpSpPr>
            <p:grpSpPr>
              <a:xfrm>
                <a:off x="8066481" y="544046"/>
                <a:ext cx="2220680" cy="2220674"/>
                <a:chOff x="0" y="0"/>
                <a:chExt cx="1442472" cy="1442468"/>
              </a:xfrm>
            </p:grpSpPr>
            <p:sp>
              <p:nvSpPr>
                <p:cNvPr id="49" name="Freeform 7"/>
                <p:cNvSpPr/>
                <p:nvPr/>
              </p:nvSpPr>
              <p:spPr>
                <a:xfrm>
                  <a:off x="0" y="0"/>
                  <a:ext cx="1442466" cy="1442466"/>
                </a:xfrm>
                <a:custGeom>
                  <a:avLst/>
                  <a:gdLst/>
                  <a:ahLst/>
                  <a:cxnLst/>
                  <a:rect l="l" t="t" r="r" b="b"/>
                  <a:pathLst>
                    <a:path w="1442466" h="1442466">
                      <a:moveTo>
                        <a:pt x="0" y="721233"/>
                      </a:moveTo>
                      <a:cubicBezTo>
                        <a:pt x="0" y="1119505"/>
                        <a:pt x="322961" y="1442466"/>
                        <a:pt x="721233" y="1442466"/>
                      </a:cubicBezTo>
                      <a:cubicBezTo>
                        <a:pt x="1119505" y="1442466"/>
                        <a:pt x="1442466" y="1119505"/>
                        <a:pt x="1442466" y="721233"/>
                      </a:cubicBezTo>
                      <a:cubicBezTo>
                        <a:pt x="1442466" y="322961"/>
                        <a:pt x="1119505" y="0"/>
                        <a:pt x="721233" y="0"/>
                      </a:cubicBezTo>
                      <a:cubicBezTo>
                        <a:pt x="322961" y="0"/>
                        <a:pt x="0" y="322961"/>
                        <a:pt x="0" y="721233"/>
                      </a:cubicBezTo>
                      <a:close/>
                    </a:path>
                  </a:pathLst>
                </a:custGeom>
                <a:solidFill>
                  <a:srgbClr val="FFFFFF"/>
                </a:solidFill>
              </p:spPr>
            </p:sp>
          </p:grpSp>
        </p:gr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3251" y="246044"/>
              <a:ext cx="801150" cy="977675"/>
            </a:xfrm>
            <a:prstGeom prst="rect">
              <a:avLst/>
            </a:prstGeom>
          </p:spPr>
        </p:pic>
      </p:grpSp>
      <p:sp>
        <p:nvSpPr>
          <p:cNvPr id="57" name="TextBox 56"/>
          <p:cNvSpPr txBox="1"/>
          <p:nvPr/>
        </p:nvSpPr>
        <p:spPr bwMode="auto">
          <a:xfrm>
            <a:off x="2722404" y="-87633"/>
            <a:ext cx="7497203" cy="605294"/>
          </a:xfrm>
          <a:prstGeom prst="rect">
            <a:avLst/>
          </a:prstGeom>
          <a:noFill/>
        </p:spPr>
        <p:txBody>
          <a:bodyPr wrap="square" rtlCol="0">
            <a:spAutoFit/>
          </a:bodyPr>
          <a:lstStyle/>
          <a:p>
            <a:pPr>
              <a:lnSpc>
                <a:spcPts val="4000"/>
              </a:lnSpc>
              <a:defRPr/>
            </a:pPr>
            <a:r>
              <a:rPr lang="en-US" sz="4000" b="1" dirty="0">
                <a:solidFill>
                  <a:schemeClr val="bg1"/>
                </a:solidFill>
                <a:latin typeface="Mabry Pro" panose="020D0503040002040303" pitchFamily="34" charset="0"/>
                <a:ea typeface="Helvetica Neue"/>
                <a:cs typeface="Helvetica Neue"/>
              </a:rPr>
              <a:t> </a:t>
            </a:r>
            <a:endParaRPr lang="ru-RU" sz="4000" b="1" dirty="0">
              <a:solidFill>
                <a:schemeClr val="bg1"/>
              </a:solidFill>
              <a:latin typeface="Mabry Pro" panose="020D0503040002040303" pitchFamily="34" charset="0"/>
              <a:ea typeface="Helvetica Neue"/>
              <a:cs typeface="Helvetica Neue"/>
            </a:endParaRPr>
          </a:p>
        </p:txBody>
      </p:sp>
      <p:sp>
        <p:nvSpPr>
          <p:cNvPr id="22" name="TextBox 36">
            <a:extLst>
              <a:ext uri="{FF2B5EF4-FFF2-40B4-BE49-F238E27FC236}">
                <a16:creationId xmlns:a16="http://schemas.microsoft.com/office/drawing/2014/main" id="{4F2F9F93-5057-49A5-B594-EC9E91832229}"/>
              </a:ext>
            </a:extLst>
          </p:cNvPr>
          <p:cNvSpPr txBox="1"/>
          <p:nvPr/>
        </p:nvSpPr>
        <p:spPr>
          <a:xfrm>
            <a:off x="343538" y="8406"/>
            <a:ext cx="5204112" cy="61555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sz="4000" b="1" dirty="0">
                <a:solidFill>
                  <a:schemeClr val="bg1"/>
                </a:solidFill>
                <a:latin typeface="Mabry Pro" panose="020D0503040002040303" pitchFamily="34" charset="0"/>
                <a:sym typeface="Anton"/>
              </a:rPr>
              <a:t>AI of IO architecture.</a:t>
            </a:r>
          </a:p>
        </p:txBody>
      </p:sp>
      <p:sp>
        <p:nvSpPr>
          <p:cNvPr id="77" name="Rectangle: Rounded Corners 16">
            <a:extLst>
              <a:ext uri="{FF2B5EF4-FFF2-40B4-BE49-F238E27FC236}">
                <a16:creationId xmlns:a16="http://schemas.microsoft.com/office/drawing/2014/main" id="{62FBE5B0-0CD8-4207-8CBC-D6657709CE2B}"/>
              </a:ext>
            </a:extLst>
          </p:cNvPr>
          <p:cNvSpPr/>
          <p:nvPr/>
        </p:nvSpPr>
        <p:spPr>
          <a:xfrm>
            <a:off x="1828800" y="4858870"/>
            <a:ext cx="9907484" cy="1888345"/>
          </a:xfrm>
          <a:prstGeom prst="roundRect">
            <a:avLst/>
          </a:prstGeom>
          <a:solidFill>
            <a:schemeClr val="tx2">
              <a:lumMod val="20000"/>
              <a:lumOff val="8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b" anchorCtr="0"/>
          <a:lstStyle/>
          <a:p>
            <a:pPr algn="ctr">
              <a:spcBef>
                <a:spcPts val="600"/>
              </a:spcBef>
              <a:buClr>
                <a:schemeClr val="tx2"/>
              </a:buClr>
            </a:pPr>
            <a:endParaRPr lang="en-GB" sz="1400" b="1" dirty="0">
              <a:solidFill>
                <a:srgbClr val="2F2F2F"/>
              </a:solidFill>
              <a:latin typeface="MrEavesModOT-Light"/>
            </a:endParaRPr>
          </a:p>
        </p:txBody>
      </p:sp>
      <p:sp>
        <p:nvSpPr>
          <p:cNvPr id="78" name="Rectangle: Rounded Corners 17">
            <a:extLst>
              <a:ext uri="{FF2B5EF4-FFF2-40B4-BE49-F238E27FC236}">
                <a16:creationId xmlns:a16="http://schemas.microsoft.com/office/drawing/2014/main" id="{FBC3ED03-47CF-4080-AC39-32B9EC5B24FE}"/>
              </a:ext>
            </a:extLst>
          </p:cNvPr>
          <p:cNvSpPr/>
          <p:nvPr/>
        </p:nvSpPr>
        <p:spPr>
          <a:xfrm>
            <a:off x="2125602" y="6460129"/>
            <a:ext cx="2726064" cy="26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72000" rtlCol="0" anchor="t"/>
          <a:lstStyle/>
          <a:p>
            <a:pPr algn="ctr">
              <a:spcBef>
                <a:spcPts val="600"/>
              </a:spcBef>
              <a:buClr>
                <a:schemeClr val="tx2"/>
              </a:buClr>
            </a:pPr>
            <a:r>
              <a:rPr lang="pl-PL" sz="1400" b="1" dirty="0">
                <a:solidFill>
                  <a:srgbClr val="2F2F2F"/>
                </a:solidFill>
                <a:latin typeface="Times New Roman" panose="02020603050405020304" pitchFamily="18" charset="0"/>
                <a:cs typeface="Times New Roman" panose="02020603050405020304" pitchFamily="18" charset="0"/>
              </a:rPr>
              <a:t>People</a:t>
            </a:r>
            <a:endParaRPr lang="en-GB" sz="1400" b="1" dirty="0">
              <a:solidFill>
                <a:srgbClr val="2F2F2F"/>
              </a:solidFill>
              <a:latin typeface="Times New Roman" panose="02020603050405020304" pitchFamily="18" charset="0"/>
              <a:cs typeface="Times New Roman" panose="02020603050405020304" pitchFamily="18" charset="0"/>
            </a:endParaRPr>
          </a:p>
        </p:txBody>
      </p:sp>
      <p:sp>
        <p:nvSpPr>
          <p:cNvPr id="79" name="Rectangle: Rounded Corners 18">
            <a:extLst>
              <a:ext uri="{FF2B5EF4-FFF2-40B4-BE49-F238E27FC236}">
                <a16:creationId xmlns:a16="http://schemas.microsoft.com/office/drawing/2014/main" id="{3A185763-3309-4858-9E0B-BC71BD8A0F85}"/>
              </a:ext>
            </a:extLst>
          </p:cNvPr>
          <p:cNvSpPr/>
          <p:nvPr/>
        </p:nvSpPr>
        <p:spPr>
          <a:xfrm>
            <a:off x="5274379" y="6451179"/>
            <a:ext cx="2726065" cy="26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72000" rtlCol="0" anchor="t"/>
          <a:lstStyle/>
          <a:p>
            <a:pPr algn="ctr">
              <a:spcBef>
                <a:spcPts val="600"/>
              </a:spcBef>
              <a:buClr>
                <a:schemeClr val="tx2"/>
              </a:buClr>
            </a:pPr>
            <a:r>
              <a:rPr lang="pl-PL" sz="1400" b="1" dirty="0">
                <a:solidFill>
                  <a:srgbClr val="2F2F2F"/>
                </a:solidFill>
                <a:latin typeface="Times New Roman" panose="02020603050405020304" pitchFamily="18" charset="0"/>
                <a:cs typeface="Times New Roman" panose="02020603050405020304" pitchFamily="18" charset="0"/>
              </a:rPr>
              <a:t>Culture</a:t>
            </a:r>
            <a:endParaRPr lang="en-GB" sz="1400" b="1" dirty="0">
              <a:solidFill>
                <a:srgbClr val="2F2F2F"/>
              </a:solidFill>
              <a:latin typeface="Times New Roman" panose="02020603050405020304" pitchFamily="18" charset="0"/>
              <a:cs typeface="Times New Roman" panose="02020603050405020304" pitchFamily="18" charset="0"/>
            </a:endParaRPr>
          </a:p>
        </p:txBody>
      </p:sp>
      <p:sp>
        <p:nvSpPr>
          <p:cNvPr id="80" name="Rectangle: Rounded Corners 19">
            <a:extLst>
              <a:ext uri="{FF2B5EF4-FFF2-40B4-BE49-F238E27FC236}">
                <a16:creationId xmlns:a16="http://schemas.microsoft.com/office/drawing/2014/main" id="{E7C96C81-393E-4BE1-9897-6CBF7C624341}"/>
              </a:ext>
            </a:extLst>
          </p:cNvPr>
          <p:cNvSpPr/>
          <p:nvPr/>
        </p:nvSpPr>
        <p:spPr>
          <a:xfrm>
            <a:off x="8469220" y="6467424"/>
            <a:ext cx="2657462" cy="26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72000" rtlCol="0" anchor="t"/>
          <a:lstStyle/>
          <a:p>
            <a:pPr algn="ctr">
              <a:spcBef>
                <a:spcPts val="600"/>
              </a:spcBef>
              <a:buClr>
                <a:schemeClr val="tx2"/>
              </a:buClr>
            </a:pPr>
            <a:r>
              <a:rPr lang="pl-PL" sz="1400" b="1" dirty="0">
                <a:solidFill>
                  <a:srgbClr val="2F2F2F"/>
                </a:solidFill>
                <a:latin typeface="Times New Roman" panose="02020603050405020304" pitchFamily="18" charset="0"/>
                <a:cs typeface="Times New Roman" panose="02020603050405020304" pitchFamily="18" charset="0"/>
              </a:rPr>
              <a:t>Agile</a:t>
            </a:r>
            <a:endParaRPr lang="en-GB" sz="1400" b="1" dirty="0">
              <a:solidFill>
                <a:srgbClr val="2F2F2F"/>
              </a:solidFill>
              <a:latin typeface="Times New Roman" panose="02020603050405020304" pitchFamily="18" charset="0"/>
              <a:cs typeface="Times New Roman" panose="02020603050405020304" pitchFamily="18" charset="0"/>
            </a:endParaRPr>
          </a:p>
        </p:txBody>
      </p:sp>
      <p:sp>
        <p:nvSpPr>
          <p:cNvPr id="82" name="Rectangle: Rounded Corners 2">
            <a:extLst>
              <a:ext uri="{FF2B5EF4-FFF2-40B4-BE49-F238E27FC236}">
                <a16:creationId xmlns:a16="http://schemas.microsoft.com/office/drawing/2014/main" id="{E4CF629C-5BCA-451C-B9D7-1DA6A9721A49}"/>
              </a:ext>
            </a:extLst>
          </p:cNvPr>
          <p:cNvSpPr/>
          <p:nvPr/>
        </p:nvSpPr>
        <p:spPr>
          <a:xfrm>
            <a:off x="2292019" y="4934432"/>
            <a:ext cx="2420300" cy="10414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indent="-216000" algn="l">
              <a:spcBef>
                <a:spcPts val="600"/>
              </a:spcBef>
              <a:buClr>
                <a:schemeClr val="tx2"/>
              </a:buClr>
              <a:buFont typeface="MrEavesModOTLight" panose="020B0303060502020202" pitchFamily="34" charset="0"/>
              <a:buChar char="–"/>
            </a:pPr>
            <a:endParaRPr lang="en-GB" sz="2000" err="1">
              <a:solidFill>
                <a:schemeClr val="tx1"/>
              </a:solidFill>
            </a:endParaRPr>
          </a:p>
        </p:txBody>
      </p:sp>
      <p:sp>
        <p:nvSpPr>
          <p:cNvPr id="83" name="Rectangle: Rounded Corners 6">
            <a:extLst>
              <a:ext uri="{FF2B5EF4-FFF2-40B4-BE49-F238E27FC236}">
                <a16:creationId xmlns:a16="http://schemas.microsoft.com/office/drawing/2014/main" id="{30B6C315-0348-4BE5-99A4-B687E6BBF6FA}"/>
              </a:ext>
            </a:extLst>
          </p:cNvPr>
          <p:cNvSpPr/>
          <p:nvPr/>
        </p:nvSpPr>
        <p:spPr>
          <a:xfrm>
            <a:off x="5448459" y="4939368"/>
            <a:ext cx="2420300" cy="103745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indent="-216000" algn="l">
              <a:spcBef>
                <a:spcPts val="600"/>
              </a:spcBef>
              <a:buClr>
                <a:schemeClr val="tx2"/>
              </a:buClr>
              <a:buFont typeface="MrEavesModOTLight" panose="020B0303060502020202" pitchFamily="34" charset="0"/>
              <a:buChar char="–"/>
            </a:pPr>
            <a:endParaRPr lang="en-GB" sz="2000" err="1">
              <a:solidFill>
                <a:schemeClr val="tx1"/>
              </a:solidFill>
            </a:endParaRPr>
          </a:p>
        </p:txBody>
      </p:sp>
      <p:sp>
        <p:nvSpPr>
          <p:cNvPr id="84" name="Rectangle: Rounded Corners 10">
            <a:extLst>
              <a:ext uri="{FF2B5EF4-FFF2-40B4-BE49-F238E27FC236}">
                <a16:creationId xmlns:a16="http://schemas.microsoft.com/office/drawing/2014/main" id="{DB383E16-4AFB-4EE6-8A12-819E12BA123B}"/>
              </a:ext>
            </a:extLst>
          </p:cNvPr>
          <p:cNvSpPr/>
          <p:nvPr/>
        </p:nvSpPr>
        <p:spPr>
          <a:xfrm>
            <a:off x="8581790" y="4911516"/>
            <a:ext cx="2415616" cy="106004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indent="-216000" algn="l">
              <a:spcBef>
                <a:spcPts val="600"/>
              </a:spcBef>
              <a:buClr>
                <a:schemeClr val="tx2"/>
              </a:buClr>
              <a:buFont typeface="MrEavesModOTLight" panose="020B0303060502020202" pitchFamily="34" charset="0"/>
              <a:buChar char="–"/>
            </a:pPr>
            <a:endParaRPr lang="en-GB" sz="2000" err="1">
              <a:solidFill>
                <a:schemeClr val="tx1"/>
              </a:solidFill>
            </a:endParaRPr>
          </a:p>
        </p:txBody>
      </p:sp>
      <p:sp>
        <p:nvSpPr>
          <p:cNvPr id="85" name="Rectangle: Rounded Corners 11">
            <a:extLst>
              <a:ext uri="{FF2B5EF4-FFF2-40B4-BE49-F238E27FC236}">
                <a16:creationId xmlns:a16="http://schemas.microsoft.com/office/drawing/2014/main" id="{7B255B6E-7476-4854-AE0D-A0F7C44AA1F3}"/>
              </a:ext>
            </a:extLst>
          </p:cNvPr>
          <p:cNvSpPr/>
          <p:nvPr/>
        </p:nvSpPr>
        <p:spPr>
          <a:xfrm>
            <a:off x="2376670" y="4985035"/>
            <a:ext cx="2256611" cy="26731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228600" indent="-228600" defTabSz="914400">
              <a:buFont typeface="Arial" panose="020B0604020202020204" pitchFamily="34" charset="0"/>
              <a:buChar char="•"/>
              <a:defRPr/>
            </a:pPr>
            <a:r>
              <a:rPr lang="pl-PL" dirty="0">
                <a:solidFill>
                  <a:srgbClr val="2F2F2F"/>
                </a:solidFill>
                <a:latin typeface="Times New Roman" panose="02020603050405020304" pitchFamily="18" charset="0"/>
                <a:cs typeface="Times New Roman" panose="02020603050405020304" pitchFamily="18" charset="0"/>
              </a:rPr>
              <a:t>Inspire &amp; Motivate</a:t>
            </a:r>
            <a:endParaRPr lang="en-GB" dirty="0">
              <a:solidFill>
                <a:srgbClr val="2F2F2F"/>
              </a:solidFill>
              <a:latin typeface="Times New Roman" panose="02020603050405020304" pitchFamily="18" charset="0"/>
              <a:cs typeface="Times New Roman" panose="02020603050405020304" pitchFamily="18" charset="0"/>
            </a:endParaRPr>
          </a:p>
        </p:txBody>
      </p:sp>
      <p:sp>
        <p:nvSpPr>
          <p:cNvPr id="86" name="Rectangle: Rounded Corners 12">
            <a:extLst>
              <a:ext uri="{FF2B5EF4-FFF2-40B4-BE49-F238E27FC236}">
                <a16:creationId xmlns:a16="http://schemas.microsoft.com/office/drawing/2014/main" id="{F587162F-EF2F-43B3-B587-87A810EF5A9B}"/>
              </a:ext>
            </a:extLst>
          </p:cNvPr>
          <p:cNvSpPr/>
          <p:nvPr/>
        </p:nvSpPr>
        <p:spPr>
          <a:xfrm>
            <a:off x="2346219" y="5399445"/>
            <a:ext cx="2287060" cy="26731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228600" indent="-228600" defTabSz="914400">
              <a:buFont typeface="Arial" panose="020B0604020202020204" pitchFamily="34" charset="0"/>
              <a:buChar char="•"/>
              <a:defRPr/>
            </a:pPr>
            <a:r>
              <a:rPr lang="pl-PL" dirty="0">
                <a:solidFill>
                  <a:srgbClr val="2F2F2F"/>
                </a:solidFill>
                <a:latin typeface="Times New Roman" panose="02020603050405020304" pitchFamily="18" charset="0"/>
                <a:cs typeface="Times New Roman" panose="02020603050405020304" pitchFamily="18" charset="0"/>
              </a:rPr>
              <a:t>Engage</a:t>
            </a:r>
            <a:endParaRPr lang="en-GB" dirty="0">
              <a:solidFill>
                <a:srgbClr val="2F2F2F"/>
              </a:solidFill>
              <a:latin typeface="Times New Roman" panose="02020603050405020304" pitchFamily="18" charset="0"/>
              <a:cs typeface="Times New Roman" panose="02020603050405020304" pitchFamily="18" charset="0"/>
            </a:endParaRPr>
          </a:p>
        </p:txBody>
      </p:sp>
      <p:sp>
        <p:nvSpPr>
          <p:cNvPr id="87" name="Rectangle: Rounded Corners 14">
            <a:extLst>
              <a:ext uri="{FF2B5EF4-FFF2-40B4-BE49-F238E27FC236}">
                <a16:creationId xmlns:a16="http://schemas.microsoft.com/office/drawing/2014/main" id="{9D04CE91-787E-45B6-9F86-47EC36980710}"/>
              </a:ext>
            </a:extLst>
          </p:cNvPr>
          <p:cNvSpPr/>
          <p:nvPr/>
        </p:nvSpPr>
        <p:spPr>
          <a:xfrm>
            <a:off x="2346218" y="5822062"/>
            <a:ext cx="2287061" cy="26731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228600" indent="-228600" defTabSz="914400">
              <a:buFont typeface="Arial" panose="020B0604020202020204" pitchFamily="34" charset="0"/>
              <a:buChar char="•"/>
              <a:defRPr/>
            </a:pPr>
            <a:r>
              <a:rPr lang="pl-PL" dirty="0">
                <a:solidFill>
                  <a:srgbClr val="2F2F2F"/>
                </a:solidFill>
                <a:latin typeface="Times New Roman" panose="02020603050405020304" pitchFamily="18" charset="0"/>
                <a:cs typeface="Times New Roman" panose="02020603050405020304" pitchFamily="18" charset="0"/>
              </a:rPr>
              <a:t>Build digital competencies</a:t>
            </a:r>
            <a:endParaRPr lang="en-GB" dirty="0">
              <a:solidFill>
                <a:srgbClr val="2F2F2F"/>
              </a:solidFill>
              <a:latin typeface="Times New Roman" panose="02020603050405020304" pitchFamily="18" charset="0"/>
              <a:cs typeface="Times New Roman" panose="02020603050405020304" pitchFamily="18" charset="0"/>
            </a:endParaRPr>
          </a:p>
        </p:txBody>
      </p:sp>
      <p:sp>
        <p:nvSpPr>
          <p:cNvPr id="88" name="Rectangle: Rounded Corners 44">
            <a:extLst>
              <a:ext uri="{FF2B5EF4-FFF2-40B4-BE49-F238E27FC236}">
                <a16:creationId xmlns:a16="http://schemas.microsoft.com/office/drawing/2014/main" id="{45D53285-05FC-433D-8DDB-E1BE9AF9FC55}"/>
              </a:ext>
            </a:extLst>
          </p:cNvPr>
          <p:cNvSpPr/>
          <p:nvPr/>
        </p:nvSpPr>
        <p:spPr>
          <a:xfrm>
            <a:off x="5550684" y="5399445"/>
            <a:ext cx="2256609" cy="26731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228600" indent="-228600" defTabSz="914400">
              <a:spcBef>
                <a:spcPts val="600"/>
              </a:spcBef>
              <a:buClr>
                <a:schemeClr val="tx1"/>
              </a:buClr>
              <a:buFont typeface="Arial" panose="020B0604020202020204" pitchFamily="34" charset="0"/>
              <a:buChar char="•"/>
              <a:defRPr/>
            </a:pPr>
            <a:r>
              <a:rPr lang="pl-PL" dirty="0">
                <a:solidFill>
                  <a:srgbClr val="2F2F2F"/>
                </a:solidFill>
                <a:latin typeface="Times New Roman" panose="02020603050405020304" pitchFamily="18" charset="0"/>
                <a:cs typeface="Times New Roman" panose="02020603050405020304" pitchFamily="18" charset="0"/>
              </a:rPr>
              <a:t>Project colaboration</a:t>
            </a:r>
            <a:endParaRPr lang="en-GB" dirty="0">
              <a:solidFill>
                <a:srgbClr val="2F2F2F"/>
              </a:solidFill>
              <a:latin typeface="Times New Roman" panose="02020603050405020304" pitchFamily="18" charset="0"/>
              <a:cs typeface="Times New Roman" panose="02020603050405020304" pitchFamily="18" charset="0"/>
            </a:endParaRPr>
          </a:p>
        </p:txBody>
      </p:sp>
      <p:sp>
        <p:nvSpPr>
          <p:cNvPr id="89" name="Rectangle: Rounded Corners 45">
            <a:extLst>
              <a:ext uri="{FF2B5EF4-FFF2-40B4-BE49-F238E27FC236}">
                <a16:creationId xmlns:a16="http://schemas.microsoft.com/office/drawing/2014/main" id="{D14F8F89-2CEE-470F-91E8-4121FF28B80B}"/>
              </a:ext>
            </a:extLst>
          </p:cNvPr>
          <p:cNvSpPr/>
          <p:nvPr/>
        </p:nvSpPr>
        <p:spPr>
          <a:xfrm>
            <a:off x="5550684" y="5777186"/>
            <a:ext cx="2256609" cy="33711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marL="228600" indent="-228600" defTabSz="914400">
              <a:spcBef>
                <a:spcPts val="600"/>
              </a:spcBef>
              <a:buClr>
                <a:schemeClr val="tx1"/>
              </a:buClr>
              <a:buFont typeface="Arial" panose="020B0604020202020204" pitchFamily="34" charset="0"/>
              <a:buChar char="•"/>
              <a:defRPr/>
            </a:pPr>
            <a:r>
              <a:rPr lang="pl-PL" dirty="0">
                <a:solidFill>
                  <a:srgbClr val="2F2F2F"/>
                </a:solidFill>
                <a:latin typeface="Times New Roman" panose="02020603050405020304" pitchFamily="18" charset="0"/>
                <a:cs typeface="Times New Roman" panose="02020603050405020304" pitchFamily="18" charset="0"/>
              </a:rPr>
              <a:t>Responsibility &amp; data driven</a:t>
            </a:r>
            <a:br>
              <a:rPr lang="pl-PL" dirty="0">
                <a:solidFill>
                  <a:srgbClr val="2F2F2F"/>
                </a:solidFill>
                <a:latin typeface="Times New Roman" panose="02020603050405020304" pitchFamily="18" charset="0"/>
                <a:cs typeface="Times New Roman" panose="02020603050405020304" pitchFamily="18" charset="0"/>
              </a:rPr>
            </a:br>
            <a:r>
              <a:rPr lang="pl-PL" dirty="0">
                <a:solidFill>
                  <a:srgbClr val="2F2F2F"/>
                </a:solidFill>
                <a:latin typeface="Times New Roman" panose="02020603050405020304" pitchFamily="18" charset="0"/>
                <a:cs typeface="Times New Roman" panose="02020603050405020304" pitchFamily="18" charset="0"/>
              </a:rPr>
              <a:t>      decision making</a:t>
            </a:r>
            <a:endParaRPr lang="en-GB" dirty="0">
              <a:solidFill>
                <a:srgbClr val="2F2F2F"/>
              </a:solidFill>
              <a:latin typeface="Times New Roman" panose="02020603050405020304" pitchFamily="18" charset="0"/>
              <a:cs typeface="Times New Roman" panose="02020603050405020304" pitchFamily="18" charset="0"/>
            </a:endParaRPr>
          </a:p>
        </p:txBody>
      </p:sp>
      <p:sp>
        <p:nvSpPr>
          <p:cNvPr id="90" name="Rectangle: Rounded Corners 57">
            <a:extLst>
              <a:ext uri="{FF2B5EF4-FFF2-40B4-BE49-F238E27FC236}">
                <a16:creationId xmlns:a16="http://schemas.microsoft.com/office/drawing/2014/main" id="{0E3EBD28-A06E-46D7-BE21-183C05D2BDD4}"/>
              </a:ext>
            </a:extLst>
          </p:cNvPr>
          <p:cNvSpPr/>
          <p:nvPr/>
        </p:nvSpPr>
        <p:spPr>
          <a:xfrm>
            <a:off x="8700834" y="4982017"/>
            <a:ext cx="2221950" cy="26731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228600" indent="-228600" defTabSz="914400">
              <a:spcBef>
                <a:spcPts val="600"/>
              </a:spcBef>
              <a:buClr>
                <a:schemeClr val="tx1"/>
              </a:buClr>
              <a:buFont typeface="Arial" panose="020B0604020202020204" pitchFamily="34" charset="0"/>
              <a:buChar char="•"/>
              <a:defRPr/>
            </a:pPr>
            <a:r>
              <a:rPr lang="pl-PL" dirty="0">
                <a:solidFill>
                  <a:srgbClr val="2F2F2F"/>
                </a:solidFill>
                <a:latin typeface="Times New Roman" panose="02020603050405020304" pitchFamily="18" charset="0"/>
                <a:cs typeface="Times New Roman" panose="02020603050405020304" pitchFamily="18" charset="0"/>
              </a:rPr>
              <a:t>People &amp; interactions</a:t>
            </a:r>
            <a:endParaRPr lang="en-GB" dirty="0">
              <a:solidFill>
                <a:srgbClr val="2F2F2F"/>
              </a:solidFill>
              <a:latin typeface="Times New Roman" panose="02020603050405020304" pitchFamily="18" charset="0"/>
              <a:cs typeface="Times New Roman" panose="02020603050405020304" pitchFamily="18" charset="0"/>
            </a:endParaRPr>
          </a:p>
        </p:txBody>
      </p:sp>
      <p:sp>
        <p:nvSpPr>
          <p:cNvPr id="91" name="Rectangle: Rounded Corners 66">
            <a:extLst>
              <a:ext uri="{FF2B5EF4-FFF2-40B4-BE49-F238E27FC236}">
                <a16:creationId xmlns:a16="http://schemas.microsoft.com/office/drawing/2014/main" id="{1A7CC5F4-0681-42E9-ADD5-420F46D5387C}"/>
              </a:ext>
            </a:extLst>
          </p:cNvPr>
          <p:cNvSpPr/>
          <p:nvPr/>
        </p:nvSpPr>
        <p:spPr>
          <a:xfrm>
            <a:off x="8700834" y="5807412"/>
            <a:ext cx="2221950" cy="26731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228600" indent="-228600" defTabSz="914400">
              <a:spcBef>
                <a:spcPts val="600"/>
              </a:spcBef>
              <a:buClr>
                <a:schemeClr val="tx1"/>
              </a:buClr>
              <a:buFont typeface="Arial" panose="020B0604020202020204" pitchFamily="34" charset="0"/>
              <a:buChar char="•"/>
              <a:defRPr/>
            </a:pPr>
            <a:r>
              <a:rPr lang="pl-PL" dirty="0">
                <a:solidFill>
                  <a:srgbClr val="2F2F2F"/>
                </a:solidFill>
                <a:latin typeface="Times New Roman" panose="02020603050405020304" pitchFamily="18" charset="0"/>
                <a:cs typeface="Times New Roman" panose="02020603050405020304" pitchFamily="18" charset="0"/>
              </a:rPr>
              <a:t>Measurable KPIs &amp; effects</a:t>
            </a:r>
            <a:endParaRPr lang="en-GB" dirty="0">
              <a:solidFill>
                <a:srgbClr val="2F2F2F"/>
              </a:solidFill>
              <a:latin typeface="Times New Roman" panose="02020603050405020304" pitchFamily="18" charset="0"/>
              <a:cs typeface="Times New Roman" panose="02020603050405020304" pitchFamily="18" charset="0"/>
            </a:endParaRPr>
          </a:p>
        </p:txBody>
      </p:sp>
      <p:sp>
        <p:nvSpPr>
          <p:cNvPr id="92" name="Rectangle: Rounded Corners 70">
            <a:extLst>
              <a:ext uri="{FF2B5EF4-FFF2-40B4-BE49-F238E27FC236}">
                <a16:creationId xmlns:a16="http://schemas.microsoft.com/office/drawing/2014/main" id="{5BAC99D2-68B0-4F95-A0E3-1BA36205F17D}"/>
              </a:ext>
            </a:extLst>
          </p:cNvPr>
          <p:cNvSpPr/>
          <p:nvPr/>
        </p:nvSpPr>
        <p:spPr>
          <a:xfrm>
            <a:off x="8700836" y="5392417"/>
            <a:ext cx="2221948" cy="26731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228600" indent="-228600" defTabSz="914400">
              <a:spcBef>
                <a:spcPts val="600"/>
              </a:spcBef>
              <a:buClr>
                <a:schemeClr val="tx1"/>
              </a:buClr>
              <a:buFont typeface="Arial" panose="020B0604020202020204" pitchFamily="34" charset="0"/>
              <a:buChar char="•"/>
              <a:defRPr/>
            </a:pPr>
            <a:r>
              <a:rPr lang="pl-PL" dirty="0">
                <a:solidFill>
                  <a:srgbClr val="2F2F2F"/>
                </a:solidFill>
                <a:latin typeface="Times New Roman" panose="02020603050405020304" pitchFamily="18" charset="0"/>
                <a:cs typeface="Times New Roman" panose="02020603050405020304" pitchFamily="18" charset="0"/>
              </a:rPr>
              <a:t>R</a:t>
            </a:r>
            <a:r>
              <a:rPr lang="en-GB" dirty="0" err="1">
                <a:solidFill>
                  <a:srgbClr val="2F2F2F"/>
                </a:solidFill>
                <a:latin typeface="Times New Roman" panose="02020603050405020304" pitchFamily="18" charset="0"/>
                <a:cs typeface="Times New Roman" panose="02020603050405020304" pitchFamily="18" charset="0"/>
              </a:rPr>
              <a:t>esponding</a:t>
            </a:r>
            <a:r>
              <a:rPr lang="en-GB" dirty="0">
                <a:solidFill>
                  <a:srgbClr val="2F2F2F"/>
                </a:solidFill>
                <a:latin typeface="Times New Roman" panose="02020603050405020304" pitchFamily="18" charset="0"/>
                <a:cs typeface="Times New Roman" panose="02020603050405020304" pitchFamily="18" charset="0"/>
              </a:rPr>
              <a:t> to changes</a:t>
            </a:r>
          </a:p>
        </p:txBody>
      </p:sp>
      <p:sp>
        <p:nvSpPr>
          <p:cNvPr id="93" name="Rectangle: Rounded Corners 71">
            <a:extLst>
              <a:ext uri="{FF2B5EF4-FFF2-40B4-BE49-F238E27FC236}">
                <a16:creationId xmlns:a16="http://schemas.microsoft.com/office/drawing/2014/main" id="{CF9C3191-4D13-46D7-9BA5-31A8E9C1F832}"/>
              </a:ext>
            </a:extLst>
          </p:cNvPr>
          <p:cNvSpPr/>
          <p:nvPr/>
        </p:nvSpPr>
        <p:spPr>
          <a:xfrm>
            <a:off x="5550685" y="4985035"/>
            <a:ext cx="2256609" cy="26731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228600" indent="-228600" defTabSz="914400">
              <a:buFont typeface="Arial" panose="020B0604020202020204" pitchFamily="34" charset="0"/>
              <a:buChar char="•"/>
              <a:defRPr/>
            </a:pPr>
            <a:r>
              <a:rPr lang="pl-PL" dirty="0">
                <a:solidFill>
                  <a:srgbClr val="2F2F2F"/>
                </a:solidFill>
                <a:latin typeface="Times New Roman" panose="02020603050405020304" pitchFamily="18" charset="0"/>
                <a:cs typeface="Times New Roman" panose="02020603050405020304" pitchFamily="18" charset="0"/>
              </a:rPr>
              <a:t>Transparency &amp; communication</a:t>
            </a:r>
            <a:endParaRPr lang="en-GB" dirty="0">
              <a:solidFill>
                <a:srgbClr val="2F2F2F"/>
              </a:solidFill>
              <a:latin typeface="Times New Roman" panose="02020603050405020304" pitchFamily="18" charset="0"/>
              <a:cs typeface="Times New Roman" panose="02020603050405020304" pitchFamily="18" charset="0"/>
            </a:endParaRPr>
          </a:p>
        </p:txBody>
      </p:sp>
      <p:sp>
        <p:nvSpPr>
          <p:cNvPr id="152" name="Isosceles Triangle 43">
            <a:extLst>
              <a:ext uri="{FF2B5EF4-FFF2-40B4-BE49-F238E27FC236}">
                <a16:creationId xmlns:a16="http://schemas.microsoft.com/office/drawing/2014/main" id="{51234E1E-3B9C-435F-806B-99EEC92EE1B3}"/>
              </a:ext>
            </a:extLst>
          </p:cNvPr>
          <p:cNvSpPr/>
          <p:nvPr/>
        </p:nvSpPr>
        <p:spPr>
          <a:xfrm>
            <a:off x="1524000" y="756900"/>
            <a:ext cx="9829801" cy="540107"/>
          </a:xfrm>
          <a:prstGeom prst="triangle">
            <a:avLst/>
          </a:prstGeom>
          <a:solidFill>
            <a:srgbClr val="EBEBE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marL="0" marR="0" lvl="0" indent="0" algn="ctr" defTabSz="914400" rtl="0" eaLnBrk="1" fontAlgn="auto" latinLnBrk="0" hangingPunct="1">
              <a:lnSpc>
                <a:spcPct val="100000"/>
              </a:lnSpc>
              <a:spcBef>
                <a:spcPts val="600"/>
              </a:spcBef>
              <a:spcAft>
                <a:spcPts val="0"/>
              </a:spcAft>
              <a:buClr>
                <a:srgbClr val="D2A550"/>
              </a:buClr>
              <a:buSzTx/>
              <a:buFontTx/>
              <a:buNone/>
              <a:tabLst/>
              <a:defRPr/>
            </a:pPr>
            <a:r>
              <a:rPr kumimoji="0" lang="en-GB" sz="2000" b="1"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rPr>
              <a:t>IO DIGITA</a:t>
            </a:r>
            <a:r>
              <a:rPr kumimoji="0" lang="pl-PL" sz="2000" b="1"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rPr>
              <a:t>L TRANSFORMATION</a:t>
            </a:r>
            <a:r>
              <a:rPr kumimoji="0" lang="en-GB" sz="2000" b="1"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rPr>
              <a:t> </a:t>
            </a:r>
          </a:p>
        </p:txBody>
      </p:sp>
      <p:sp>
        <p:nvSpPr>
          <p:cNvPr id="153" name="Rectangle 5">
            <a:extLst>
              <a:ext uri="{FF2B5EF4-FFF2-40B4-BE49-F238E27FC236}">
                <a16:creationId xmlns:a16="http://schemas.microsoft.com/office/drawing/2014/main" id="{93E3042F-138B-46AE-BAC4-60E18C27B108}"/>
              </a:ext>
            </a:extLst>
          </p:cNvPr>
          <p:cNvSpPr/>
          <p:nvPr/>
        </p:nvSpPr>
        <p:spPr>
          <a:xfrm>
            <a:off x="1524001" y="1339601"/>
            <a:ext cx="9829800" cy="342698"/>
          </a:xfrm>
          <a:prstGeom prst="rect">
            <a:avLst/>
          </a:prstGeom>
          <a:solidFill>
            <a:srgbClr val="EBEBE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marL="0" marR="0" lvl="0" indent="0" algn="ctr" defTabSz="914400" rtl="0" eaLnBrk="1" fontAlgn="auto" latinLnBrk="0" hangingPunct="1">
              <a:lnSpc>
                <a:spcPct val="100000"/>
              </a:lnSpc>
              <a:spcBef>
                <a:spcPts val="600"/>
              </a:spcBef>
              <a:spcAft>
                <a:spcPts val="0"/>
              </a:spcAft>
              <a:buClr>
                <a:srgbClr val="D2A550"/>
              </a:buClr>
              <a:buSzTx/>
              <a:buFontTx/>
              <a:buNone/>
              <a:tabLst/>
              <a:defRPr/>
            </a:pPr>
            <a:r>
              <a:rPr kumimoji="0" lang="en-US" sz="1400" b="0" i="0" u="none" strike="noStrike" kern="1200" cap="none" spc="0" normalizeH="0" baseline="0" dirty="0">
                <a:ln>
                  <a:noFill/>
                </a:ln>
                <a:solidFill>
                  <a:srgbClr val="2F2F2F"/>
                </a:solidFill>
                <a:effectLst/>
                <a:uLnTx/>
                <a:uFillTx/>
                <a:latin typeface="Times New Roman" panose="02020603050405020304" pitchFamily="18" charset="0"/>
                <a:cs typeface="Times New Roman" panose="02020603050405020304" pitchFamily="18" charset="0"/>
              </a:rPr>
              <a:t>Optimize manufacturing domain by harnessing data and automation for real-time, cost-efficient </a:t>
            </a:r>
            <a:r>
              <a:rPr kumimoji="0" lang="pl-PL" sz="1400" b="0" i="0" u="none" strike="noStrike" kern="1200" cap="none" spc="0" normalizeH="0" baseline="0" dirty="0">
                <a:ln>
                  <a:noFill/>
                </a:ln>
                <a:solidFill>
                  <a:srgbClr val="2F2F2F"/>
                </a:solidFill>
                <a:effectLst/>
                <a:uLnTx/>
                <a:uFillTx/>
                <a:latin typeface="Times New Roman" panose="02020603050405020304" pitchFamily="18" charset="0"/>
                <a:cs typeface="Times New Roman" panose="02020603050405020304" pitchFamily="18" charset="0"/>
              </a:rPr>
              <a:t>manufactur</a:t>
            </a:r>
            <a:r>
              <a:rPr kumimoji="0" lang="en-GB" sz="1400" b="0" i="0" u="none" strike="noStrike" kern="1200" cap="none" spc="0" normalizeH="0" baseline="0" dirty="0" err="1">
                <a:ln>
                  <a:noFill/>
                </a:ln>
                <a:solidFill>
                  <a:srgbClr val="2F2F2F"/>
                </a:solidFill>
                <a:effectLst/>
                <a:uLnTx/>
                <a:uFillTx/>
                <a:latin typeface="Times New Roman" panose="02020603050405020304" pitchFamily="18" charset="0"/>
                <a:cs typeface="Times New Roman" panose="02020603050405020304" pitchFamily="18" charset="0"/>
              </a:rPr>
              <a:t>i</a:t>
            </a:r>
            <a:r>
              <a:rPr kumimoji="0" lang="pl-PL" sz="1400" b="0" i="0" u="none" strike="noStrike" kern="1200" cap="none" spc="0" normalizeH="0" baseline="0" dirty="0">
                <a:ln>
                  <a:noFill/>
                </a:ln>
                <a:solidFill>
                  <a:srgbClr val="2F2F2F"/>
                </a:solidFill>
                <a:effectLst/>
                <a:uLnTx/>
                <a:uFillTx/>
                <a:latin typeface="Times New Roman" panose="02020603050405020304" pitchFamily="18" charset="0"/>
                <a:cs typeface="Times New Roman" panose="02020603050405020304" pitchFamily="18" charset="0"/>
              </a:rPr>
              <a:t>ng &amp; </a:t>
            </a:r>
            <a:r>
              <a:rPr kumimoji="0" lang="en-US" sz="1400" b="0" i="0" u="none" strike="noStrike" kern="1200" cap="none" spc="0" normalizeH="0" baseline="0" dirty="0">
                <a:ln>
                  <a:noFill/>
                </a:ln>
                <a:solidFill>
                  <a:srgbClr val="2F2F2F"/>
                </a:solidFill>
                <a:effectLst/>
                <a:uLnTx/>
                <a:uFillTx/>
                <a:latin typeface="Times New Roman" panose="02020603050405020304" pitchFamily="18" charset="0"/>
                <a:cs typeface="Times New Roman" panose="02020603050405020304" pitchFamily="18" charset="0"/>
              </a:rPr>
              <a:t>decision-making</a:t>
            </a:r>
          </a:p>
        </p:txBody>
      </p:sp>
      <p:sp>
        <p:nvSpPr>
          <p:cNvPr id="154" name="TextBox 153">
            <a:extLst>
              <a:ext uri="{FF2B5EF4-FFF2-40B4-BE49-F238E27FC236}">
                <a16:creationId xmlns:a16="http://schemas.microsoft.com/office/drawing/2014/main" id="{DC1046EA-A94B-429E-AA45-C4543BE4B62F}"/>
              </a:ext>
            </a:extLst>
          </p:cNvPr>
          <p:cNvSpPr txBox="1"/>
          <p:nvPr/>
        </p:nvSpPr>
        <p:spPr>
          <a:xfrm>
            <a:off x="8284185" y="2213707"/>
            <a:ext cx="2841015" cy="307777"/>
          </a:xfrm>
          <a:prstGeom prst="rect">
            <a:avLst/>
          </a:prstGeom>
          <a:noFill/>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rPr>
              <a:t>Moving from paper </a:t>
            </a:r>
            <a:endParaRPr kumimoji="0" lang="en-GB" sz="1400" b="0"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endParaRPr>
          </a:p>
        </p:txBody>
      </p:sp>
      <p:sp>
        <p:nvSpPr>
          <p:cNvPr id="155" name="TextBox 154">
            <a:extLst>
              <a:ext uri="{FF2B5EF4-FFF2-40B4-BE49-F238E27FC236}">
                <a16:creationId xmlns:a16="http://schemas.microsoft.com/office/drawing/2014/main" id="{69DCA05C-5B2F-4676-8344-08AC24492674}"/>
              </a:ext>
            </a:extLst>
          </p:cNvPr>
          <p:cNvSpPr txBox="1"/>
          <p:nvPr/>
        </p:nvSpPr>
        <p:spPr>
          <a:xfrm>
            <a:off x="1935829" y="2214200"/>
            <a:ext cx="2914356" cy="307777"/>
          </a:xfrm>
          <a:prstGeom prst="rect">
            <a:avLst/>
          </a:prstGeom>
          <a:noFill/>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rPr>
              <a:t>Data analytics and AI tools </a:t>
            </a:r>
            <a:endParaRPr kumimoji="0" lang="en-GB" sz="1400" b="0"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endParaRPr>
          </a:p>
        </p:txBody>
      </p:sp>
      <p:sp>
        <p:nvSpPr>
          <p:cNvPr id="156" name="TextBox 155">
            <a:extLst>
              <a:ext uri="{FF2B5EF4-FFF2-40B4-BE49-F238E27FC236}">
                <a16:creationId xmlns:a16="http://schemas.microsoft.com/office/drawing/2014/main" id="{73C4A623-1C90-4CF7-822B-624707808483}"/>
              </a:ext>
            </a:extLst>
          </p:cNvPr>
          <p:cNvSpPr txBox="1"/>
          <p:nvPr/>
        </p:nvSpPr>
        <p:spPr>
          <a:xfrm>
            <a:off x="5084607" y="2213707"/>
            <a:ext cx="2914356" cy="307777"/>
          </a:xfrm>
          <a:prstGeom prst="rect">
            <a:avLst/>
          </a:prstGeom>
          <a:noFill/>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rPr>
              <a:t>Digital automation </a:t>
            </a:r>
            <a:endParaRPr kumimoji="0" lang="en-GB" sz="1400" b="0"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endParaRPr>
          </a:p>
        </p:txBody>
      </p:sp>
      <p:sp>
        <p:nvSpPr>
          <p:cNvPr id="157" name="Rectangle 22">
            <a:extLst>
              <a:ext uri="{FF2B5EF4-FFF2-40B4-BE49-F238E27FC236}">
                <a16:creationId xmlns:a16="http://schemas.microsoft.com/office/drawing/2014/main" id="{9E7C3AFA-C32D-4609-AF83-2C836C68E32C}"/>
              </a:ext>
            </a:extLst>
          </p:cNvPr>
          <p:cNvSpPr/>
          <p:nvPr/>
        </p:nvSpPr>
        <p:spPr>
          <a:xfrm>
            <a:off x="1935829" y="1737389"/>
            <a:ext cx="9189371" cy="406103"/>
          </a:xfrm>
          <a:prstGeom prst="rect">
            <a:avLst/>
          </a:prstGeom>
          <a:solidFill>
            <a:srgbClr val="F6EDD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ctr" defTabSz="914400">
              <a:defRPr/>
            </a:pPr>
            <a:r>
              <a:rPr lang="pl-PL" sz="1400" b="1" dirty="0">
                <a:solidFill>
                  <a:srgbClr val="2F2F2F"/>
                </a:solidFill>
                <a:latin typeface="Times New Roman" panose="02020603050405020304" pitchFamily="18" charset="0"/>
                <a:cs typeface="Times New Roman" panose="02020603050405020304" pitchFamily="18" charset="0"/>
              </a:rPr>
              <a:t>Proceses</a:t>
            </a:r>
            <a:endParaRPr lang="en-GB" sz="1400" b="1" dirty="0">
              <a:solidFill>
                <a:srgbClr val="2F2F2F"/>
              </a:solidFill>
              <a:latin typeface="Times New Roman" panose="02020603050405020304" pitchFamily="18" charset="0"/>
              <a:cs typeface="Times New Roman" panose="02020603050405020304" pitchFamily="18" charset="0"/>
            </a:endParaRPr>
          </a:p>
        </p:txBody>
      </p:sp>
      <p:sp>
        <p:nvSpPr>
          <p:cNvPr id="158" name="Rectangle 72">
            <a:extLst>
              <a:ext uri="{FF2B5EF4-FFF2-40B4-BE49-F238E27FC236}">
                <a16:creationId xmlns:a16="http://schemas.microsoft.com/office/drawing/2014/main" id="{B1E2E083-CAFB-48F1-AC96-CE183F96172E}"/>
              </a:ext>
            </a:extLst>
          </p:cNvPr>
          <p:cNvSpPr/>
          <p:nvPr/>
        </p:nvSpPr>
        <p:spPr>
          <a:xfrm>
            <a:off x="8418488" y="4242139"/>
            <a:ext cx="2572409" cy="49919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numCol="1" rtlCol="0" anchor="t"/>
          <a:lstStyle/>
          <a:p>
            <a:pPr marL="228600" indent="-228600" defTabSz="914400">
              <a:buFont typeface="Arial" panose="020B0604020202020204" pitchFamily="34" charset="0"/>
              <a:buChar char="•"/>
              <a:defRPr/>
            </a:pPr>
            <a:r>
              <a:rPr lang="en-US" dirty="0">
                <a:solidFill>
                  <a:srgbClr val="2F2F2F"/>
                </a:solidFill>
                <a:latin typeface="Times New Roman" panose="02020603050405020304" pitchFamily="18" charset="0"/>
                <a:cs typeface="Times New Roman" panose="02020603050405020304" pitchFamily="18" charset="0"/>
              </a:rPr>
              <a:t>Change management and training programs</a:t>
            </a:r>
          </a:p>
        </p:txBody>
      </p:sp>
      <p:sp>
        <p:nvSpPr>
          <p:cNvPr id="159" name="Rectangle 73">
            <a:extLst>
              <a:ext uri="{FF2B5EF4-FFF2-40B4-BE49-F238E27FC236}">
                <a16:creationId xmlns:a16="http://schemas.microsoft.com/office/drawing/2014/main" id="{3B9259A3-5C45-41B8-9FA3-825341EA7430}"/>
              </a:ext>
            </a:extLst>
          </p:cNvPr>
          <p:cNvSpPr/>
          <p:nvPr/>
        </p:nvSpPr>
        <p:spPr>
          <a:xfrm>
            <a:off x="2133419" y="2582068"/>
            <a:ext cx="2572409" cy="3316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numCol="1" rtlCol="0" anchor="t"/>
          <a:lstStyle/>
          <a:p>
            <a:pPr marL="21717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rPr>
              <a:t>Data analysis</a:t>
            </a:r>
          </a:p>
        </p:txBody>
      </p:sp>
      <p:sp>
        <p:nvSpPr>
          <p:cNvPr id="160" name="Rectangle 74">
            <a:extLst>
              <a:ext uri="{FF2B5EF4-FFF2-40B4-BE49-F238E27FC236}">
                <a16:creationId xmlns:a16="http://schemas.microsoft.com/office/drawing/2014/main" id="{CB803317-75A4-432E-9793-A98464EB4A58}"/>
              </a:ext>
            </a:extLst>
          </p:cNvPr>
          <p:cNvSpPr/>
          <p:nvPr/>
        </p:nvSpPr>
        <p:spPr>
          <a:xfrm>
            <a:off x="2133419" y="3966837"/>
            <a:ext cx="2572409" cy="3316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numCol="1" rtlCol="0" anchor="t"/>
          <a:lstStyle/>
          <a:p>
            <a:pPr marL="21717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rPr>
              <a:t>Machine learning</a:t>
            </a:r>
          </a:p>
        </p:txBody>
      </p:sp>
      <p:sp>
        <p:nvSpPr>
          <p:cNvPr id="161" name="Rectangle 75">
            <a:extLst>
              <a:ext uri="{FF2B5EF4-FFF2-40B4-BE49-F238E27FC236}">
                <a16:creationId xmlns:a16="http://schemas.microsoft.com/office/drawing/2014/main" id="{9F265B28-108B-475A-96D0-3107B03D5717}"/>
              </a:ext>
            </a:extLst>
          </p:cNvPr>
          <p:cNvSpPr/>
          <p:nvPr/>
        </p:nvSpPr>
        <p:spPr>
          <a:xfrm>
            <a:off x="2133419" y="4405848"/>
            <a:ext cx="2572409" cy="3316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numCol="1" rtlCol="0" anchor="t"/>
          <a:lstStyle/>
          <a:p>
            <a:pPr marL="21717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rPr>
              <a:t>Artificial Intelligence </a:t>
            </a:r>
          </a:p>
        </p:txBody>
      </p:sp>
      <p:sp>
        <p:nvSpPr>
          <p:cNvPr id="162" name="Rectangle 76">
            <a:extLst>
              <a:ext uri="{FF2B5EF4-FFF2-40B4-BE49-F238E27FC236}">
                <a16:creationId xmlns:a16="http://schemas.microsoft.com/office/drawing/2014/main" id="{F94FF52A-3B2F-42CF-A9CD-42DB0CAC245D}"/>
              </a:ext>
            </a:extLst>
          </p:cNvPr>
          <p:cNvSpPr/>
          <p:nvPr/>
        </p:nvSpPr>
        <p:spPr>
          <a:xfrm>
            <a:off x="2133419" y="3493958"/>
            <a:ext cx="2572409" cy="3316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numCol="1" rtlCol="0" anchor="t"/>
          <a:lstStyle/>
          <a:p>
            <a:pPr marL="21717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rPr>
              <a:t>Predictive Analytics</a:t>
            </a:r>
          </a:p>
        </p:txBody>
      </p:sp>
      <p:sp>
        <p:nvSpPr>
          <p:cNvPr id="163" name="Rectangle 77">
            <a:extLst>
              <a:ext uri="{FF2B5EF4-FFF2-40B4-BE49-F238E27FC236}">
                <a16:creationId xmlns:a16="http://schemas.microsoft.com/office/drawing/2014/main" id="{6A88B9C8-6ADE-42B9-8F86-9633AED79BD4}"/>
              </a:ext>
            </a:extLst>
          </p:cNvPr>
          <p:cNvSpPr/>
          <p:nvPr/>
        </p:nvSpPr>
        <p:spPr>
          <a:xfrm>
            <a:off x="2133419" y="3038013"/>
            <a:ext cx="2572409" cy="3316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numCol="1" rtlCol="0" anchor="t"/>
          <a:lstStyle/>
          <a:p>
            <a:pPr marL="21717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rPr>
              <a:t>Data driven decision making </a:t>
            </a:r>
          </a:p>
        </p:txBody>
      </p:sp>
      <p:sp>
        <p:nvSpPr>
          <p:cNvPr id="164" name="Rectangle 78">
            <a:extLst>
              <a:ext uri="{FF2B5EF4-FFF2-40B4-BE49-F238E27FC236}">
                <a16:creationId xmlns:a16="http://schemas.microsoft.com/office/drawing/2014/main" id="{AC016A2F-A67C-4659-80D6-AAEF8E1BAE54}"/>
              </a:ext>
            </a:extLst>
          </p:cNvPr>
          <p:cNvSpPr/>
          <p:nvPr/>
        </p:nvSpPr>
        <p:spPr>
          <a:xfrm>
            <a:off x="5280070" y="2589067"/>
            <a:ext cx="2572409" cy="28336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numCol="1" rtlCol="0" anchor="ct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rPr>
              <a:t>Data Architecture</a:t>
            </a:r>
          </a:p>
        </p:txBody>
      </p:sp>
      <p:sp>
        <p:nvSpPr>
          <p:cNvPr id="165" name="Rectangle 79">
            <a:extLst>
              <a:ext uri="{FF2B5EF4-FFF2-40B4-BE49-F238E27FC236}">
                <a16:creationId xmlns:a16="http://schemas.microsoft.com/office/drawing/2014/main" id="{33AE3A0B-6BED-4377-B4B1-D757F364AD09}"/>
              </a:ext>
            </a:extLst>
          </p:cNvPr>
          <p:cNvSpPr/>
          <p:nvPr/>
        </p:nvSpPr>
        <p:spPr>
          <a:xfrm>
            <a:off x="5275443" y="3786416"/>
            <a:ext cx="2572409" cy="268023"/>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numCol="1" rtlCol="0" anchor="ctr"/>
          <a:lstStyle/>
          <a:p>
            <a:pPr marL="21717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200" b="0" i="0" u="none" strike="noStrike" kern="1200" cap="none" spc="0" normalizeH="0" baseline="0" noProof="0" dirty="0">
                <a:ln>
                  <a:noFill/>
                </a:ln>
                <a:solidFill>
                  <a:srgbClr val="2F2F2F"/>
                </a:solidFill>
                <a:effectLst/>
                <a:uLnTx/>
                <a:uFillTx/>
                <a:latin typeface="Söhne"/>
                <a:ea typeface="+mn-ea"/>
                <a:cs typeface="+mn-cs"/>
              </a:rPr>
              <a:t>  </a:t>
            </a:r>
            <a:r>
              <a:rPr lang="en-GB" dirty="0">
                <a:solidFill>
                  <a:srgbClr val="2F2F2F"/>
                </a:solidFill>
                <a:latin typeface="Times New Roman" panose="02020603050405020304" pitchFamily="18" charset="0"/>
                <a:cs typeface="Times New Roman" panose="02020603050405020304" pitchFamily="18" charset="0"/>
              </a:rPr>
              <a:t>Connectivity</a:t>
            </a:r>
            <a:endParaRPr lang="en-US" dirty="0">
              <a:solidFill>
                <a:srgbClr val="2F2F2F"/>
              </a:solidFill>
              <a:latin typeface="Times New Roman" panose="02020603050405020304" pitchFamily="18" charset="0"/>
              <a:cs typeface="Times New Roman" panose="02020603050405020304" pitchFamily="18" charset="0"/>
            </a:endParaRPr>
          </a:p>
        </p:txBody>
      </p:sp>
      <p:sp>
        <p:nvSpPr>
          <p:cNvPr id="166" name="Rectangle 80">
            <a:extLst>
              <a:ext uri="{FF2B5EF4-FFF2-40B4-BE49-F238E27FC236}">
                <a16:creationId xmlns:a16="http://schemas.microsoft.com/office/drawing/2014/main" id="{0E1B639E-19B7-4BE4-B065-FA20B23544A4}"/>
              </a:ext>
            </a:extLst>
          </p:cNvPr>
          <p:cNvSpPr/>
          <p:nvPr/>
        </p:nvSpPr>
        <p:spPr>
          <a:xfrm>
            <a:off x="5280070" y="4129056"/>
            <a:ext cx="2572409" cy="268023"/>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numCol="1" rtlCol="0" anchor="ct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F2F2F"/>
                </a:solidFill>
                <a:latin typeface="Times New Roman" panose="02020603050405020304" pitchFamily="18" charset="0"/>
                <a:cs typeface="Times New Roman" panose="02020603050405020304" pitchFamily="18" charset="0"/>
              </a:rPr>
              <a:t>Automatic workflows</a:t>
            </a:r>
          </a:p>
        </p:txBody>
      </p:sp>
      <p:sp>
        <p:nvSpPr>
          <p:cNvPr id="167" name="Rectangle 81">
            <a:extLst>
              <a:ext uri="{FF2B5EF4-FFF2-40B4-BE49-F238E27FC236}">
                <a16:creationId xmlns:a16="http://schemas.microsoft.com/office/drawing/2014/main" id="{FE8BC306-3404-4AF0-BD23-7AC151D7E11D}"/>
              </a:ext>
            </a:extLst>
          </p:cNvPr>
          <p:cNvSpPr/>
          <p:nvPr/>
        </p:nvSpPr>
        <p:spPr>
          <a:xfrm>
            <a:off x="5280070" y="4471696"/>
            <a:ext cx="2572409" cy="293486"/>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numCol="1" rtlCol="0" anchor="ctr"/>
          <a:lstStyle/>
          <a:p>
            <a:pPr marL="228600" indent="-228600" defTabSz="914400">
              <a:buFont typeface="Arial" panose="020B0604020202020204" pitchFamily="34" charset="0"/>
              <a:buChar char="•"/>
              <a:defRPr/>
            </a:pPr>
            <a:r>
              <a:rPr lang="en-US" dirty="0">
                <a:solidFill>
                  <a:srgbClr val="2F2F2F"/>
                </a:solidFill>
                <a:latin typeface="Times New Roman" panose="02020603050405020304" pitchFamily="18" charset="0"/>
                <a:cs typeface="Times New Roman" panose="02020603050405020304" pitchFamily="18" charset="0"/>
              </a:rPr>
              <a:t>Robotic Process Automation (RPA)</a:t>
            </a:r>
            <a:endParaRPr lang="pl-PL" dirty="0">
              <a:solidFill>
                <a:srgbClr val="2F2F2F"/>
              </a:solidFill>
              <a:latin typeface="Times New Roman" panose="02020603050405020304" pitchFamily="18" charset="0"/>
              <a:cs typeface="Times New Roman" panose="02020603050405020304" pitchFamily="18" charset="0"/>
            </a:endParaRPr>
          </a:p>
        </p:txBody>
      </p:sp>
      <p:sp>
        <p:nvSpPr>
          <p:cNvPr id="168" name="Rectangle 82">
            <a:extLst>
              <a:ext uri="{FF2B5EF4-FFF2-40B4-BE49-F238E27FC236}">
                <a16:creationId xmlns:a16="http://schemas.microsoft.com/office/drawing/2014/main" id="{7C39AB60-2D14-4698-9678-89B4C7851012}"/>
              </a:ext>
            </a:extLst>
          </p:cNvPr>
          <p:cNvSpPr/>
          <p:nvPr/>
        </p:nvSpPr>
        <p:spPr>
          <a:xfrm>
            <a:off x="5280070" y="3305029"/>
            <a:ext cx="2572409" cy="40677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numCol="1" rtlCol="0" anchor="ct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rPr>
              <a:t>Cloud or hybrid-based solutions and infrastructure</a:t>
            </a:r>
            <a:endParaRPr kumimoji="0" lang="en-GB" sz="1200" b="0"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endParaRPr>
          </a:p>
        </p:txBody>
      </p:sp>
      <p:sp>
        <p:nvSpPr>
          <p:cNvPr id="169" name="Rectangle 83">
            <a:extLst>
              <a:ext uri="{FF2B5EF4-FFF2-40B4-BE49-F238E27FC236}">
                <a16:creationId xmlns:a16="http://schemas.microsoft.com/office/drawing/2014/main" id="{F9E148B0-DFEA-4814-B795-29D86B173849}"/>
              </a:ext>
            </a:extLst>
          </p:cNvPr>
          <p:cNvSpPr/>
          <p:nvPr/>
        </p:nvSpPr>
        <p:spPr>
          <a:xfrm>
            <a:off x="8418488" y="2582068"/>
            <a:ext cx="2572409" cy="49885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numCol="1" rtlCol="0" anchor="t"/>
          <a:lstStyle/>
          <a:p>
            <a:pPr marL="228600" marR="0" lvl="0" indent="-228600" defTabSz="914400" fontAlgn="auto">
              <a:lnSpc>
                <a:spcPct val="100000"/>
              </a:lnSpc>
              <a:spcBef>
                <a:spcPts val="0"/>
              </a:spcBef>
              <a:spcAft>
                <a:spcPts val="0"/>
              </a:spcAft>
              <a:buClrTx/>
              <a:buSzTx/>
              <a:buFont typeface="Arial" panose="020B0604020202020204" pitchFamily="34" charset="0"/>
              <a:buChar char="•"/>
              <a:tabLst/>
              <a:defRPr/>
            </a:pPr>
            <a:r>
              <a:rPr lang="en-US" dirty="0">
                <a:solidFill>
                  <a:srgbClr val="2F2F2F"/>
                </a:solidFill>
                <a:latin typeface="Times New Roman" panose="02020603050405020304" pitchFamily="18" charset="0"/>
                <a:cs typeface="Times New Roman" panose="02020603050405020304" pitchFamily="18" charset="0"/>
              </a:rPr>
              <a:t>Legacy systems &amp; assets analysis and modernization</a:t>
            </a:r>
          </a:p>
        </p:txBody>
      </p:sp>
      <p:sp>
        <p:nvSpPr>
          <p:cNvPr id="170" name="Rectangle 84">
            <a:extLst>
              <a:ext uri="{FF2B5EF4-FFF2-40B4-BE49-F238E27FC236}">
                <a16:creationId xmlns:a16="http://schemas.microsoft.com/office/drawing/2014/main" id="{E972E1F0-2A70-4A49-9858-EACB0979F480}"/>
              </a:ext>
            </a:extLst>
          </p:cNvPr>
          <p:cNvSpPr/>
          <p:nvPr/>
        </p:nvSpPr>
        <p:spPr>
          <a:xfrm>
            <a:off x="8418488" y="3183618"/>
            <a:ext cx="2572409" cy="35759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numCol="1" rtlCol="0" anchor="t"/>
          <a:lstStyle/>
          <a:p>
            <a:pPr marL="228600" indent="-228600" defTabSz="914400">
              <a:buFont typeface="Arial" panose="020B0604020202020204" pitchFamily="34" charset="0"/>
              <a:buChar char="•"/>
              <a:defRPr/>
            </a:pPr>
            <a:r>
              <a:rPr lang="en-US" dirty="0">
                <a:solidFill>
                  <a:srgbClr val="2F2F2F"/>
                </a:solidFill>
                <a:latin typeface="Times New Roman" panose="02020603050405020304" pitchFamily="18" charset="0"/>
                <a:cs typeface="Times New Roman" panose="02020603050405020304" pitchFamily="18" charset="0"/>
              </a:rPr>
              <a:t>Data integration and management</a:t>
            </a:r>
          </a:p>
        </p:txBody>
      </p:sp>
      <p:sp>
        <p:nvSpPr>
          <p:cNvPr id="171" name="Rectangle 85">
            <a:extLst>
              <a:ext uri="{FF2B5EF4-FFF2-40B4-BE49-F238E27FC236}">
                <a16:creationId xmlns:a16="http://schemas.microsoft.com/office/drawing/2014/main" id="{256E99D4-2345-4C9F-8FD3-E77ED17A19E9}"/>
              </a:ext>
            </a:extLst>
          </p:cNvPr>
          <p:cNvSpPr/>
          <p:nvPr/>
        </p:nvSpPr>
        <p:spPr>
          <a:xfrm>
            <a:off x="8418488" y="3643908"/>
            <a:ext cx="2572409" cy="49553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numCol="1" rtlCol="0" anchor="t"/>
          <a:lstStyle/>
          <a:p>
            <a:pPr marL="228600" marR="0" lvl="0" indent="-228600" defTabSz="914400" fontAlgn="auto">
              <a:lnSpc>
                <a:spcPct val="100000"/>
              </a:lnSpc>
              <a:spcBef>
                <a:spcPts val="0"/>
              </a:spcBef>
              <a:spcAft>
                <a:spcPts val="0"/>
              </a:spcAft>
              <a:buClrTx/>
              <a:buSzTx/>
              <a:buFont typeface="Arial" panose="020B0604020202020204" pitchFamily="34" charset="0"/>
              <a:buChar char="•"/>
              <a:tabLst/>
              <a:defRPr/>
            </a:pPr>
            <a:r>
              <a:rPr lang="en-US" dirty="0">
                <a:solidFill>
                  <a:srgbClr val="2F2F2F"/>
                </a:solidFill>
                <a:latin typeface="Times New Roman" panose="02020603050405020304" pitchFamily="18" charset="0"/>
                <a:cs typeface="Times New Roman" panose="02020603050405020304" pitchFamily="18" charset="0"/>
              </a:rPr>
              <a:t>Real-time data</a:t>
            </a:r>
            <a:r>
              <a:rPr lang="pl-PL" dirty="0">
                <a:solidFill>
                  <a:srgbClr val="2F2F2F"/>
                </a:solidFill>
                <a:latin typeface="Times New Roman" panose="02020603050405020304" pitchFamily="18" charset="0"/>
                <a:cs typeface="Times New Roman" panose="02020603050405020304" pitchFamily="18" charset="0"/>
              </a:rPr>
              <a:t> </a:t>
            </a:r>
            <a:r>
              <a:rPr lang="en-US" dirty="0">
                <a:solidFill>
                  <a:srgbClr val="2F2F2F"/>
                </a:solidFill>
                <a:latin typeface="Times New Roman" panose="02020603050405020304" pitchFamily="18" charset="0"/>
                <a:cs typeface="Times New Roman" panose="02020603050405020304" pitchFamily="18" charset="0"/>
              </a:rPr>
              <a:t>collection and monitoring</a:t>
            </a:r>
          </a:p>
        </p:txBody>
      </p:sp>
      <p:sp>
        <p:nvSpPr>
          <p:cNvPr id="172" name="Rectangle 86">
            <a:extLst>
              <a:ext uri="{FF2B5EF4-FFF2-40B4-BE49-F238E27FC236}">
                <a16:creationId xmlns:a16="http://schemas.microsoft.com/office/drawing/2014/main" id="{18EF2EFF-36CF-4325-8945-A74C49331638}"/>
              </a:ext>
            </a:extLst>
          </p:cNvPr>
          <p:cNvSpPr/>
          <p:nvPr/>
        </p:nvSpPr>
        <p:spPr>
          <a:xfrm>
            <a:off x="2128391" y="2567607"/>
            <a:ext cx="2582464" cy="223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216000" algn="l" defTabSz="914400" rtl="0" eaLnBrk="1" fontAlgn="auto" latinLnBrk="0" hangingPunct="1">
              <a:lnSpc>
                <a:spcPct val="100000"/>
              </a:lnSpc>
              <a:spcBef>
                <a:spcPts val="600"/>
              </a:spcBef>
              <a:spcAft>
                <a:spcPts val="0"/>
              </a:spcAft>
              <a:buClr>
                <a:srgbClr val="D2A550"/>
              </a:buClr>
              <a:buSzTx/>
              <a:buFont typeface="MrEavesModOTLight" panose="020B0303060502020202" pitchFamily="34" charset="0"/>
              <a:buChar char="–"/>
              <a:tabLst/>
              <a:defRPr/>
            </a:pPr>
            <a:endParaRPr kumimoji="0" lang="en-GB" sz="2000" b="0" i="0" u="none" strike="noStrike" kern="1200" cap="none" spc="0" normalizeH="0" baseline="0" noProof="0" err="1">
              <a:ln>
                <a:noFill/>
              </a:ln>
              <a:solidFill>
                <a:srgbClr val="2F2F2F"/>
              </a:solidFill>
              <a:effectLst/>
              <a:uLnTx/>
              <a:uFillTx/>
              <a:latin typeface="MrEavesModOT-Light"/>
              <a:ea typeface="+mn-ea"/>
              <a:cs typeface="+mn-cs"/>
            </a:endParaRPr>
          </a:p>
        </p:txBody>
      </p:sp>
      <p:sp>
        <p:nvSpPr>
          <p:cNvPr id="173" name="Rectangle 87">
            <a:extLst>
              <a:ext uri="{FF2B5EF4-FFF2-40B4-BE49-F238E27FC236}">
                <a16:creationId xmlns:a16="http://schemas.microsoft.com/office/drawing/2014/main" id="{D8C52AE3-9E16-4EA4-BFFF-AB4AC97F64F3}"/>
              </a:ext>
            </a:extLst>
          </p:cNvPr>
          <p:cNvSpPr/>
          <p:nvPr/>
        </p:nvSpPr>
        <p:spPr>
          <a:xfrm>
            <a:off x="5275953" y="2567607"/>
            <a:ext cx="2582464" cy="223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216000" algn="l" defTabSz="914400" rtl="0" eaLnBrk="1" fontAlgn="auto" latinLnBrk="0" hangingPunct="1">
              <a:lnSpc>
                <a:spcPct val="100000"/>
              </a:lnSpc>
              <a:spcBef>
                <a:spcPts val="600"/>
              </a:spcBef>
              <a:spcAft>
                <a:spcPts val="0"/>
              </a:spcAft>
              <a:buClr>
                <a:srgbClr val="D2A550"/>
              </a:buClr>
              <a:buSzTx/>
              <a:buFont typeface="MrEavesModOTLight" panose="020B0303060502020202" pitchFamily="34" charset="0"/>
              <a:buChar char="–"/>
              <a:tabLst/>
              <a:defRPr/>
            </a:pPr>
            <a:endParaRPr kumimoji="0" lang="en-GB" sz="2000" b="0" i="0" u="none" strike="noStrike" kern="1200" cap="none" spc="0" normalizeH="0" baseline="0" noProof="0" err="1">
              <a:ln>
                <a:noFill/>
              </a:ln>
              <a:solidFill>
                <a:srgbClr val="2F2F2F"/>
              </a:solidFill>
              <a:effectLst/>
              <a:uLnTx/>
              <a:uFillTx/>
              <a:latin typeface="MrEavesModOT-Light"/>
              <a:ea typeface="+mn-ea"/>
              <a:cs typeface="+mn-cs"/>
            </a:endParaRPr>
          </a:p>
        </p:txBody>
      </p:sp>
      <p:sp>
        <p:nvSpPr>
          <p:cNvPr id="174" name="Rectangle 88">
            <a:extLst>
              <a:ext uri="{FF2B5EF4-FFF2-40B4-BE49-F238E27FC236}">
                <a16:creationId xmlns:a16="http://schemas.microsoft.com/office/drawing/2014/main" id="{B36715D6-DDC3-420A-9B4E-D174AD5D4FE0}"/>
              </a:ext>
            </a:extLst>
          </p:cNvPr>
          <p:cNvSpPr/>
          <p:nvPr/>
        </p:nvSpPr>
        <p:spPr>
          <a:xfrm>
            <a:off x="8413460" y="2567607"/>
            <a:ext cx="2582464" cy="223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216000" algn="l" defTabSz="914400" rtl="0" eaLnBrk="1" fontAlgn="auto" latinLnBrk="0" hangingPunct="1">
              <a:lnSpc>
                <a:spcPct val="100000"/>
              </a:lnSpc>
              <a:spcBef>
                <a:spcPts val="600"/>
              </a:spcBef>
              <a:spcAft>
                <a:spcPts val="0"/>
              </a:spcAft>
              <a:buClr>
                <a:srgbClr val="D2A550"/>
              </a:buClr>
              <a:buSzTx/>
              <a:buFont typeface="MrEavesModOTLight" panose="020B0303060502020202" pitchFamily="34" charset="0"/>
              <a:buChar char="–"/>
              <a:tabLst/>
              <a:defRPr/>
            </a:pPr>
            <a:endParaRPr kumimoji="0" lang="en-GB" sz="2000" b="0" i="0" u="none" strike="noStrike" kern="1200" cap="none" spc="0" normalizeH="0" baseline="0" noProof="0" err="1">
              <a:ln>
                <a:noFill/>
              </a:ln>
              <a:solidFill>
                <a:srgbClr val="2F2F2F"/>
              </a:solidFill>
              <a:effectLst/>
              <a:uLnTx/>
              <a:uFillTx/>
              <a:latin typeface="MrEavesModOT-Light"/>
              <a:ea typeface="+mn-ea"/>
              <a:cs typeface="+mn-cs"/>
            </a:endParaRPr>
          </a:p>
        </p:txBody>
      </p:sp>
      <p:sp>
        <p:nvSpPr>
          <p:cNvPr id="175" name="Rectangle 89">
            <a:extLst>
              <a:ext uri="{FF2B5EF4-FFF2-40B4-BE49-F238E27FC236}">
                <a16:creationId xmlns:a16="http://schemas.microsoft.com/office/drawing/2014/main" id="{0DCEA8DC-DA91-4A02-8176-4F944D282085}"/>
              </a:ext>
            </a:extLst>
          </p:cNvPr>
          <p:cNvSpPr/>
          <p:nvPr/>
        </p:nvSpPr>
        <p:spPr>
          <a:xfrm>
            <a:off x="5284833" y="2947048"/>
            <a:ext cx="2572409" cy="28336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numCol="1" rtlCol="0" anchor="ct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dirty="0">
                <a:ln>
                  <a:noFill/>
                </a:ln>
                <a:solidFill>
                  <a:srgbClr val="2F2F2F"/>
                </a:solidFill>
                <a:effectLst/>
                <a:uLnTx/>
                <a:uFillTx/>
                <a:latin typeface="Times New Roman" panose="02020603050405020304" pitchFamily="18" charset="0"/>
                <a:cs typeface="Times New Roman" panose="02020603050405020304" pitchFamily="18" charset="0"/>
              </a:rPr>
              <a:t>Systems </a:t>
            </a:r>
            <a:r>
              <a:rPr kumimoji="0" lang="en-GB" sz="1200" b="0" i="0" u="none" strike="noStrike" kern="1200" cap="none" spc="0" normalizeH="0" baseline="0" noProof="0" dirty="0">
                <a:ln>
                  <a:noFill/>
                </a:ln>
                <a:solidFill>
                  <a:srgbClr val="2F2F2F"/>
                </a:solidFill>
                <a:effectLst/>
                <a:uLnTx/>
                <a:uFillTx/>
                <a:latin typeface="Times New Roman" panose="02020603050405020304" pitchFamily="18" charset="0"/>
                <a:cs typeface="Times New Roman" panose="02020603050405020304" pitchFamily="18" charset="0"/>
              </a:rPr>
              <a:t>Architecture</a:t>
            </a:r>
          </a:p>
        </p:txBody>
      </p:sp>
    </p:spTree>
    <p:extLst>
      <p:ext uri="{BB962C8B-B14F-4D97-AF65-F5344CB8AC3E}">
        <p14:creationId xmlns:p14="http://schemas.microsoft.com/office/powerpoint/2010/main" val="285645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68B57AF-013D-4FA0-9177-77704C03FF6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65" name="think-cell Slide" r:id="rId5" imgW="408" imgH="408" progId="TCLayout.ActiveDocument.1">
                  <p:embed/>
                </p:oleObj>
              </mc:Choice>
              <mc:Fallback>
                <p:oleObj name="think-cell Slide" r:id="rId5" imgW="408" imgH="408" progId="TCLayout.ActiveDocument.1">
                  <p:embed/>
                  <p:pic>
                    <p:nvPicPr>
                      <p:cNvPr id="12" name="Object 11" hidden="1">
                        <a:extLst>
                          <a:ext uri="{FF2B5EF4-FFF2-40B4-BE49-F238E27FC236}">
                            <a16:creationId xmlns:a16="http://schemas.microsoft.com/office/drawing/2014/main" id="{868B57AF-013D-4FA0-9177-77704C03FF6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02D4625E-8C2A-4290-B038-E72DE8B8CC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all" spc="150" normalizeH="0" baseline="0" noProof="0">
                <a:ln>
                  <a:noFill/>
                </a:ln>
                <a:solidFill>
                  <a:srgbClr val="787878"/>
                </a:solidFill>
                <a:effectLst/>
                <a:uLnTx/>
                <a:uFillTx/>
                <a:latin typeface="MrEavesModOT-Light"/>
                <a:ea typeface="+mn-ea"/>
                <a:cs typeface="+mn-cs"/>
              </a:rPr>
              <a:t>Title of presentation</a:t>
            </a:r>
          </a:p>
        </p:txBody>
      </p:sp>
      <p:sp>
        <p:nvSpPr>
          <p:cNvPr id="6" name="Slide Number Placeholder 5">
            <a:extLst>
              <a:ext uri="{FF2B5EF4-FFF2-40B4-BE49-F238E27FC236}">
                <a16:creationId xmlns:a16="http://schemas.microsoft.com/office/drawing/2014/main" id="{33456558-38EC-4A6C-AC9E-4C170E9B65D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B762322-799B-4137-A4A6-46825672F203}" type="slidenum">
              <a:rPr kumimoji="0" lang="en-GB" sz="3200" b="0" i="0" u="none" strike="noStrike" kern="1200" cap="none" spc="0" normalizeH="0" baseline="0" noProof="0" smtClean="0">
                <a:ln>
                  <a:noFill/>
                </a:ln>
                <a:solidFill>
                  <a:srgbClr val="D2A550"/>
                </a:solidFill>
                <a:effectLst/>
                <a:uLnTx/>
                <a:uFillTx/>
                <a:latin typeface="MrEavesModOT-Light"/>
                <a:ea typeface="+mn-ea"/>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GB" sz="3200" b="0" i="0" u="none" strike="noStrike" kern="1200" cap="none" spc="0" normalizeH="0" baseline="0" noProof="0">
              <a:ln>
                <a:noFill/>
              </a:ln>
              <a:solidFill>
                <a:srgbClr val="D2A550"/>
              </a:solidFill>
              <a:effectLst/>
              <a:uLnTx/>
              <a:uFillTx/>
              <a:latin typeface="MrEavesModOT-Light"/>
              <a:ea typeface="+mn-ea"/>
            </a:endParaRPr>
          </a:p>
        </p:txBody>
      </p:sp>
      <p:pic>
        <p:nvPicPr>
          <p:cNvPr id="3074" name="Picture 2" descr="A brief history of Logic Theorist, the first AI | Popular Science">
            <a:extLst>
              <a:ext uri="{FF2B5EF4-FFF2-40B4-BE49-F238E27FC236}">
                <a16:creationId xmlns:a16="http://schemas.microsoft.com/office/drawing/2014/main" id="{15D80448-D572-B03F-08D6-8839EC42EF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253385" cy="68701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9803D95-382D-96AF-7D19-9F004AF6B29F}"/>
              </a:ext>
            </a:extLst>
          </p:cNvPr>
          <p:cNvSpPr txBox="1"/>
          <p:nvPr/>
        </p:nvSpPr>
        <p:spPr>
          <a:xfrm>
            <a:off x="3048000" y="533400"/>
            <a:ext cx="914400" cy="91440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
                <a:srgbClr val="D2A550"/>
              </a:buClr>
              <a:buSzTx/>
              <a:buFontTx/>
              <a:buNone/>
              <a:tabLst/>
              <a:defRPr/>
            </a:pPr>
            <a:r>
              <a:rPr kumimoji="0" lang="pl-PL"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Find the right place for you</a:t>
            </a:r>
            <a:endParaRPr kumimoji="0" lang="en-GB"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BC7BDDF-3F4F-41C0-0216-B501AD94E3B2}"/>
              </a:ext>
            </a:extLst>
          </p:cNvPr>
          <p:cNvSpPr txBox="1"/>
          <p:nvPr/>
        </p:nvSpPr>
        <p:spPr>
          <a:xfrm>
            <a:off x="3200400" y="6096000"/>
            <a:ext cx="914400" cy="914400"/>
          </a:xfrm>
          <a:prstGeom prst="rect">
            <a:avLst/>
          </a:prstGeom>
          <a:noFill/>
        </p:spPr>
        <p:txBody>
          <a:bodyPr wrap="none" lIns="0" tIns="0" rIns="0" bIns="0" rtlCol="0">
            <a:noAutofit/>
          </a:bodyPr>
          <a:lstStyle/>
          <a:p>
            <a:pPr defTabSz="914400">
              <a:buClr>
                <a:srgbClr val="D2A550"/>
              </a:buClr>
              <a:defRPr/>
            </a:pPr>
            <a:r>
              <a:rPr lang="pl-PL" sz="4000" b="1" dirty="0">
                <a:solidFill>
                  <a:prstClr val="white"/>
                </a:solidFill>
                <a:latin typeface="Times New Roman" panose="02020603050405020304" pitchFamily="18" charset="0"/>
                <a:cs typeface="Times New Roman" panose="02020603050405020304" pitchFamily="18" charset="0"/>
              </a:rPr>
              <a:t>Where tradition meets future</a:t>
            </a:r>
            <a:endParaRPr lang="en-GB" sz="40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934580"/>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lpharma Group">
  <a:themeElements>
    <a:clrScheme name="Polpharma Group B.V.">
      <a:dk1>
        <a:srgbClr val="2F2F2F"/>
      </a:dk1>
      <a:lt1>
        <a:sysClr val="window" lastClr="FFFFFF"/>
      </a:lt1>
      <a:dk2>
        <a:srgbClr val="D2A550"/>
      </a:dk2>
      <a:lt2>
        <a:srgbClr val="C8C8C8"/>
      </a:lt2>
      <a:accent1>
        <a:srgbClr val="466464"/>
      </a:accent1>
      <a:accent2>
        <a:srgbClr val="556978"/>
      </a:accent2>
      <a:accent3>
        <a:srgbClr val="786E64"/>
      </a:accent3>
      <a:accent4>
        <a:srgbClr val="8CB1B1"/>
      </a:accent4>
      <a:accent5>
        <a:srgbClr val="B1AA5A"/>
      </a:accent5>
      <a:accent6>
        <a:srgbClr val="715A6A"/>
      </a:accent6>
      <a:hlink>
        <a:srgbClr val="D2A550"/>
      </a:hlink>
      <a:folHlink>
        <a:srgbClr val="C8C8C8"/>
      </a:folHlink>
    </a:clrScheme>
    <a:fontScheme name="Polpharma Group">
      <a:majorFont>
        <a:latin typeface="MrEavesModOT-Book"/>
        <a:ea typeface=""/>
        <a:cs typeface=""/>
      </a:majorFont>
      <a:minorFont>
        <a:latin typeface="MrEavesModOT-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BEBEB"/>
        </a:solidFill>
        <a:ln>
          <a:noFill/>
        </a:ln>
      </a:spPr>
      <a:bodyPr lIns="108000" tIns="72000" rIns="108000" bIns="72000" rtlCol="0" anchor="t"/>
      <a:lstStyle>
        <a:defPPr indent="-216000" algn="l">
          <a:spcBef>
            <a:spcPts val="600"/>
          </a:spcBef>
          <a:buClr>
            <a:schemeClr val="tx2"/>
          </a:buClr>
          <a:buFont typeface="MrEavesModOTLight" panose="020B0303060502020202" pitchFamily="34" charset="0"/>
          <a:buChar char="–"/>
          <a:defRPr sz="20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indent="-216000" algn="l">
          <a:buClr>
            <a:schemeClr val="tx2"/>
          </a:buClr>
          <a:buFont typeface="MrEavesModOTLight" panose="020B0303060502020202" pitchFamily="34" charset="0"/>
          <a:buChar char="–"/>
          <a:defRPr sz="2000" dirty="0" err="1"/>
        </a:defPPr>
      </a:lstStyle>
    </a:txDef>
  </a:objectDefaults>
  <a:extraClrSchemeLst/>
  <a:custClrLst>
    <a:custClr name="Fog Grey">
      <a:srgbClr val="EBEBEB"/>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Cloud Grey">
      <a:srgbClr val="C8C8C8"/>
    </a:custClr>
    <a:custClr name="Old Gold">
      <a:srgbClr val="D2A550"/>
    </a:custClr>
    <a:custClr name="Pine Green">
      <a:srgbClr val="466464"/>
    </a:custClr>
    <a:custClr name="Ocean Grey">
      <a:srgbClr val="556978"/>
    </a:custClr>
    <a:custClr name="Earth Brown">
      <a:srgbClr val="786E64"/>
    </a:custClr>
    <a:custClr name="Sea Teal">
      <a:srgbClr val="8CB1B1"/>
    </a:custClr>
    <a:custClr name="Olive Green">
      <a:srgbClr val="B1AA5A"/>
    </a:custClr>
    <a:custClr name="Fig Purple">
      <a:srgbClr val="715A6A"/>
    </a:custClr>
    <a:custClr name="Brick Orange">
      <a:srgbClr val="B17358"/>
    </a:custClr>
    <a:custClr name="Storm Sky">
      <a:srgbClr val="6E91B4"/>
    </a:custClr>
    <a:custClr name="Metal Grey">
      <a:srgbClr val="A0A0A0"/>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Graphite Grey">
      <a:srgbClr val="787878"/>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GBV_Presentation.potx" id="{37CAF0F6-02F6-43F1-904E-103E408A747D}" vid="{FC08B3B0-447F-42D2-A37E-B157BB20A45E}"/>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693</Words>
  <Application>Microsoft Office PowerPoint</Application>
  <PresentationFormat>Широкоэкранный</PresentationFormat>
  <Paragraphs>75</Paragraphs>
  <Slides>8</Slides>
  <Notes>1</Notes>
  <HiddenSlides>0</HiddenSlides>
  <MMClips>0</MMClips>
  <ScaleCrop>false</ScaleCrop>
  <HeadingPairs>
    <vt:vector size="8" baseType="variant">
      <vt:variant>
        <vt:lpstr>Использованные шрифты</vt:lpstr>
      </vt:variant>
      <vt:variant>
        <vt:i4>13</vt:i4>
      </vt:variant>
      <vt:variant>
        <vt:lpstr>Тема</vt:lpstr>
      </vt:variant>
      <vt:variant>
        <vt:i4>2</vt:i4>
      </vt:variant>
      <vt:variant>
        <vt:lpstr>Внедренные серверы OLE</vt:lpstr>
      </vt:variant>
      <vt:variant>
        <vt:i4>1</vt:i4>
      </vt:variant>
      <vt:variant>
        <vt:lpstr>Заголовки слайдов</vt:lpstr>
      </vt:variant>
      <vt:variant>
        <vt:i4>8</vt:i4>
      </vt:variant>
    </vt:vector>
  </HeadingPairs>
  <TitlesOfParts>
    <vt:vector size="24" baseType="lpstr">
      <vt:lpstr>Times New Roman</vt:lpstr>
      <vt:lpstr>Wingdings</vt:lpstr>
      <vt:lpstr>Söhne</vt:lpstr>
      <vt:lpstr>Roboto Mono</vt:lpstr>
      <vt:lpstr>MrEavesModOT-Book</vt:lpstr>
      <vt:lpstr>MrEavesModOT-Light</vt:lpstr>
      <vt:lpstr>Anton</vt:lpstr>
      <vt:lpstr>MetaSerifPro-Medium</vt:lpstr>
      <vt:lpstr>Mabry Pro</vt:lpstr>
      <vt:lpstr>MrEavesModOTLight</vt:lpstr>
      <vt:lpstr>Aptos</vt:lpstr>
      <vt:lpstr>Calibri</vt:lpstr>
      <vt:lpstr>Arial</vt:lpstr>
      <vt:lpstr>Office Theme</vt:lpstr>
      <vt:lpstr>1_Polpharma Group</vt:lpstr>
      <vt:lpstr>think-cell Slide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Business Marketing Presentation</dc:title>
  <dc:creator>Ольга Ефимова</dc:creator>
  <cp:lastModifiedBy>Olga Maklakova</cp:lastModifiedBy>
  <cp:revision>60</cp:revision>
  <dcterms:created xsi:type="dcterms:W3CDTF">2006-08-16T00:00:00Z</dcterms:created>
  <dcterms:modified xsi:type="dcterms:W3CDTF">2025-09-08T13:20:12Z</dcterms:modified>
  <dc:identifier>DAGo1Mh05D4</dc:identifier>
</cp:coreProperties>
</file>