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0" r:id="rId4"/>
  </p:sldMasterIdLst>
  <p:sldIdLst>
    <p:sldId id="263" r:id="rId5"/>
    <p:sldId id="271" r:id="rId6"/>
    <p:sldId id="272" r:id="rId7"/>
    <p:sldId id="278" r:id="rId8"/>
    <p:sldId id="277" r:id="rId9"/>
    <p:sldId id="275" r:id="rId10"/>
    <p:sldId id="276" r:id="rId11"/>
    <p:sldId id="273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utura PT Book" panose="020B0502020204020303" pitchFamily="34" charset="-52"/>
      <p:regular r:id="rId17"/>
      <p:italic r:id="rId18"/>
    </p:embeddedFont>
    <p:embeddedFont>
      <p:font typeface="Futura PT Demi" panose="020B0702020204020303" pitchFamily="34" charset="-52"/>
      <p:regular r:id="rId19"/>
      <p:bold r:id="rId20"/>
      <p:italic r:id="rId21"/>
    </p:embeddedFont>
  </p:embeddedFont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EC1754-DA01-476D-B7CD-F8B08DD38407}" v="4" dt="2022-08-27T15:29:46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6405"/>
  </p:normalViewPr>
  <p:slideViewPr>
    <p:cSldViewPr snapToGrid="0" snapToObjects="1">
      <p:cViewPr varScale="1">
        <p:scale>
          <a:sx n="68" d="100"/>
          <a:sy n="68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 cao" userId="2b1055b735c3bbef" providerId="LiveId" clId="{189343D2-5BF5-42C3-9472-7E21D87BE64F}"/>
    <pc:docChg chg="modSld">
      <pc:chgData name="yi cao" userId="2b1055b735c3bbef" providerId="LiveId" clId="{189343D2-5BF5-42C3-9472-7E21D87BE64F}" dt="2022-08-26T20:55:03.233" v="8" actId="20577"/>
      <pc:docMkLst>
        <pc:docMk/>
      </pc:docMkLst>
      <pc:sldChg chg="modSp mod">
        <pc:chgData name="yi cao" userId="2b1055b735c3bbef" providerId="LiveId" clId="{189343D2-5BF5-42C3-9472-7E21D87BE64F}" dt="2022-08-26T20:55:03.233" v="8" actId="20577"/>
        <pc:sldMkLst>
          <pc:docMk/>
          <pc:sldMk cId="3167347625" sldId="272"/>
        </pc:sldMkLst>
        <pc:spChg chg="mod">
          <ac:chgData name="yi cao" userId="2b1055b735c3bbef" providerId="LiveId" clId="{189343D2-5BF5-42C3-9472-7E21D87BE64F}" dt="2022-08-26T20:55:03.233" v="8" actId="20577"/>
          <ac:spMkLst>
            <pc:docMk/>
            <pc:sldMk cId="3167347625" sldId="272"/>
            <ac:spMk id="10" creationId="{5094639D-33F6-B48D-CB0E-3D30696CC23F}"/>
          </ac:spMkLst>
        </pc:spChg>
      </pc:sldChg>
    </pc:docChg>
  </pc:docChgLst>
  <pc:docChgLst>
    <pc:chgData name="yi cao" userId="2b1055b735c3bbef" providerId="LiveId" clId="{3393FF43-8381-4D7F-B8DF-2D17D8E3E3A9}"/>
    <pc:docChg chg="undo custSel addSld delSld modSld">
      <pc:chgData name="yi cao" userId="2b1055b735c3bbef" providerId="LiveId" clId="{3393FF43-8381-4D7F-B8DF-2D17D8E3E3A9}" dt="2022-08-23T05:38:10.702" v="3784" actId="1076"/>
      <pc:docMkLst>
        <pc:docMk/>
      </pc:docMkLst>
      <pc:sldChg chg="del">
        <pc:chgData name="yi cao" userId="2b1055b735c3bbef" providerId="LiveId" clId="{3393FF43-8381-4D7F-B8DF-2D17D8E3E3A9}" dt="2022-08-23T05:20:50.757" v="3340" actId="47"/>
        <pc:sldMkLst>
          <pc:docMk/>
          <pc:sldMk cId="86964138" sldId="265"/>
        </pc:sldMkLst>
      </pc:sldChg>
      <pc:sldChg chg="del">
        <pc:chgData name="yi cao" userId="2b1055b735c3bbef" providerId="LiveId" clId="{3393FF43-8381-4D7F-B8DF-2D17D8E3E3A9}" dt="2022-08-23T05:20:50.757" v="3340" actId="47"/>
        <pc:sldMkLst>
          <pc:docMk/>
          <pc:sldMk cId="2408678324" sldId="266"/>
        </pc:sldMkLst>
      </pc:sldChg>
      <pc:sldChg chg="del">
        <pc:chgData name="yi cao" userId="2b1055b735c3bbef" providerId="LiveId" clId="{3393FF43-8381-4D7F-B8DF-2D17D8E3E3A9}" dt="2022-08-23T05:20:50.757" v="3340" actId="47"/>
        <pc:sldMkLst>
          <pc:docMk/>
          <pc:sldMk cId="144479188" sldId="267"/>
        </pc:sldMkLst>
      </pc:sldChg>
      <pc:sldChg chg="del">
        <pc:chgData name="yi cao" userId="2b1055b735c3bbef" providerId="LiveId" clId="{3393FF43-8381-4D7F-B8DF-2D17D8E3E3A9}" dt="2022-08-23T05:20:50.757" v="3340" actId="47"/>
        <pc:sldMkLst>
          <pc:docMk/>
          <pc:sldMk cId="3241288728" sldId="268"/>
        </pc:sldMkLst>
      </pc:sldChg>
      <pc:sldChg chg="del">
        <pc:chgData name="yi cao" userId="2b1055b735c3bbef" providerId="LiveId" clId="{3393FF43-8381-4D7F-B8DF-2D17D8E3E3A9}" dt="2022-08-23T05:20:50.757" v="3340" actId="47"/>
        <pc:sldMkLst>
          <pc:docMk/>
          <pc:sldMk cId="3780705745" sldId="269"/>
        </pc:sldMkLst>
      </pc:sldChg>
      <pc:sldChg chg="modSp mod">
        <pc:chgData name="yi cao" userId="2b1055b735c3bbef" providerId="LiveId" clId="{3393FF43-8381-4D7F-B8DF-2D17D8E3E3A9}" dt="2022-08-22T23:43:39.352" v="49" actId="20577"/>
        <pc:sldMkLst>
          <pc:docMk/>
          <pc:sldMk cId="3286448357" sldId="271"/>
        </pc:sldMkLst>
        <pc:spChg chg="mod">
          <ac:chgData name="yi cao" userId="2b1055b735c3bbef" providerId="LiveId" clId="{3393FF43-8381-4D7F-B8DF-2D17D8E3E3A9}" dt="2022-08-22T23:43:39.352" v="49" actId="20577"/>
          <ac:spMkLst>
            <pc:docMk/>
            <pc:sldMk cId="3286448357" sldId="271"/>
            <ac:spMk id="10" creationId="{FF91EB37-600E-8FE7-1B6A-A219FF0B9ECE}"/>
          </ac:spMkLst>
        </pc:spChg>
      </pc:sldChg>
      <pc:sldChg chg="delSp modSp mod">
        <pc:chgData name="yi cao" userId="2b1055b735c3bbef" providerId="LiveId" clId="{3393FF43-8381-4D7F-B8DF-2D17D8E3E3A9}" dt="2022-08-23T00:30:17.380" v="2552" actId="20577"/>
        <pc:sldMkLst>
          <pc:docMk/>
          <pc:sldMk cId="3167347625" sldId="272"/>
        </pc:sldMkLst>
        <pc:spChg chg="mod">
          <ac:chgData name="yi cao" userId="2b1055b735c3bbef" providerId="LiveId" clId="{3393FF43-8381-4D7F-B8DF-2D17D8E3E3A9}" dt="2022-08-23T00:24:00.155" v="1850" actId="1076"/>
          <ac:spMkLst>
            <pc:docMk/>
            <pc:sldMk cId="3167347625" sldId="272"/>
            <ac:spMk id="10" creationId="{5094639D-33F6-B48D-CB0E-3D30696CC23F}"/>
          </ac:spMkLst>
        </pc:spChg>
        <pc:spChg chg="mod">
          <ac:chgData name="yi cao" userId="2b1055b735c3bbef" providerId="LiveId" clId="{3393FF43-8381-4D7F-B8DF-2D17D8E3E3A9}" dt="2022-08-22T23:49:03.966" v="100" actId="20577"/>
          <ac:spMkLst>
            <pc:docMk/>
            <pc:sldMk cId="3167347625" sldId="272"/>
            <ac:spMk id="12" creationId="{1DC17CEC-787F-1681-78E6-E71192AF79C6}"/>
          </ac:spMkLst>
        </pc:spChg>
        <pc:spChg chg="mod">
          <ac:chgData name="yi cao" userId="2b1055b735c3bbef" providerId="LiveId" clId="{3393FF43-8381-4D7F-B8DF-2D17D8E3E3A9}" dt="2022-08-23T00:30:17.380" v="2552" actId="20577"/>
          <ac:spMkLst>
            <pc:docMk/>
            <pc:sldMk cId="3167347625" sldId="272"/>
            <ac:spMk id="20" creationId="{E28381C5-C96F-F839-BCE1-B68287909A73}"/>
          </ac:spMkLst>
        </pc:spChg>
        <pc:spChg chg="del">
          <ac:chgData name="yi cao" userId="2b1055b735c3bbef" providerId="LiveId" clId="{3393FF43-8381-4D7F-B8DF-2D17D8E3E3A9}" dt="2022-08-23T00:12:03.372" v="1476" actId="478"/>
          <ac:spMkLst>
            <pc:docMk/>
            <pc:sldMk cId="3167347625" sldId="272"/>
            <ac:spMk id="21" creationId="{8921390B-1436-DB0C-5E36-E9FBDC3BD103}"/>
          </ac:spMkLst>
        </pc:spChg>
      </pc:sldChg>
      <pc:sldChg chg="delSp modSp add mod">
        <pc:chgData name="yi cao" userId="2b1055b735c3bbef" providerId="LiveId" clId="{3393FF43-8381-4D7F-B8DF-2D17D8E3E3A9}" dt="2022-08-23T05:05:59.154" v="3184" actId="1076"/>
        <pc:sldMkLst>
          <pc:docMk/>
          <pc:sldMk cId="3340479164" sldId="275"/>
        </pc:sldMkLst>
        <pc:spChg chg="mod">
          <ac:chgData name="yi cao" userId="2b1055b735c3bbef" providerId="LiveId" clId="{3393FF43-8381-4D7F-B8DF-2D17D8E3E3A9}" dt="2022-08-23T05:05:59.154" v="3184" actId="1076"/>
          <ac:spMkLst>
            <pc:docMk/>
            <pc:sldMk cId="3340479164" sldId="275"/>
            <ac:spMk id="10" creationId="{5094639D-33F6-B48D-CB0E-3D30696CC23F}"/>
          </ac:spMkLst>
        </pc:spChg>
        <pc:spChg chg="mod">
          <ac:chgData name="yi cao" userId="2b1055b735c3bbef" providerId="LiveId" clId="{3393FF43-8381-4D7F-B8DF-2D17D8E3E3A9}" dt="2022-08-23T00:31:34.912" v="2573" actId="20577"/>
          <ac:spMkLst>
            <pc:docMk/>
            <pc:sldMk cId="3340479164" sldId="275"/>
            <ac:spMk id="12" creationId="{1DC17CEC-787F-1681-78E6-E71192AF79C6}"/>
          </ac:spMkLst>
        </pc:spChg>
        <pc:spChg chg="del">
          <ac:chgData name="yi cao" userId="2b1055b735c3bbef" providerId="LiveId" clId="{3393FF43-8381-4D7F-B8DF-2D17D8E3E3A9}" dt="2022-08-23T00:32:13.807" v="2574" actId="478"/>
          <ac:spMkLst>
            <pc:docMk/>
            <pc:sldMk cId="3340479164" sldId="275"/>
            <ac:spMk id="20" creationId="{E28381C5-C96F-F839-BCE1-B68287909A73}"/>
          </ac:spMkLst>
        </pc:spChg>
        <pc:spChg chg="del">
          <ac:chgData name="yi cao" userId="2b1055b735c3bbef" providerId="LiveId" clId="{3393FF43-8381-4D7F-B8DF-2D17D8E3E3A9}" dt="2022-08-23T00:32:15.230" v="2575" actId="478"/>
          <ac:spMkLst>
            <pc:docMk/>
            <pc:sldMk cId="3340479164" sldId="275"/>
            <ac:spMk id="21" creationId="{8921390B-1436-DB0C-5E36-E9FBDC3BD103}"/>
          </ac:spMkLst>
        </pc:spChg>
      </pc:sldChg>
      <pc:sldChg chg="addSp delSp modSp add mod">
        <pc:chgData name="yi cao" userId="2b1055b735c3bbef" providerId="LiveId" clId="{3393FF43-8381-4D7F-B8DF-2D17D8E3E3A9}" dt="2022-08-23T05:38:10.702" v="3784" actId="1076"/>
        <pc:sldMkLst>
          <pc:docMk/>
          <pc:sldMk cId="3943810181" sldId="276"/>
        </pc:sldMkLst>
        <pc:spChg chg="add mod">
          <ac:chgData name="yi cao" userId="2b1055b735c3bbef" providerId="LiveId" clId="{3393FF43-8381-4D7F-B8DF-2D17D8E3E3A9}" dt="2022-08-23T05:34:33.497" v="3653" actId="1076"/>
          <ac:spMkLst>
            <pc:docMk/>
            <pc:sldMk cId="3943810181" sldId="276"/>
            <ac:spMk id="2" creationId="{E1330322-3D01-932C-E3C1-55B1549AC8B3}"/>
          </ac:spMkLst>
        </pc:spChg>
        <pc:spChg chg="add mod">
          <ac:chgData name="yi cao" userId="2b1055b735c3bbef" providerId="LiveId" clId="{3393FF43-8381-4D7F-B8DF-2D17D8E3E3A9}" dt="2022-08-23T05:38:10.702" v="3784" actId="1076"/>
          <ac:spMkLst>
            <pc:docMk/>
            <pc:sldMk cId="3943810181" sldId="276"/>
            <ac:spMk id="4" creationId="{1FBBFCCB-2474-1A3B-B0FE-9CC5D8E3DC17}"/>
          </ac:spMkLst>
        </pc:spChg>
        <pc:spChg chg="mod">
          <ac:chgData name="yi cao" userId="2b1055b735c3bbef" providerId="LiveId" clId="{3393FF43-8381-4D7F-B8DF-2D17D8E3E3A9}" dt="2022-08-23T05:38:07.055" v="3783" actId="1076"/>
          <ac:spMkLst>
            <pc:docMk/>
            <pc:sldMk cId="3943810181" sldId="276"/>
            <ac:spMk id="10" creationId="{5094639D-33F6-B48D-CB0E-3D30696CC23F}"/>
          </ac:spMkLst>
        </pc:spChg>
        <pc:spChg chg="mod">
          <ac:chgData name="yi cao" userId="2b1055b735c3bbef" providerId="LiveId" clId="{3393FF43-8381-4D7F-B8DF-2D17D8E3E3A9}" dt="2022-08-23T05:09:31.563" v="3222" actId="20577"/>
          <ac:spMkLst>
            <pc:docMk/>
            <pc:sldMk cId="3943810181" sldId="276"/>
            <ac:spMk id="12" creationId="{1DC17CEC-787F-1681-78E6-E71192AF79C6}"/>
          </ac:spMkLst>
        </pc:spChg>
        <pc:spChg chg="del">
          <ac:chgData name="yi cao" userId="2b1055b735c3bbef" providerId="LiveId" clId="{3393FF43-8381-4D7F-B8DF-2D17D8E3E3A9}" dt="2022-08-23T05:20:17.323" v="3338" actId="478"/>
          <ac:spMkLst>
            <pc:docMk/>
            <pc:sldMk cId="3943810181" sldId="276"/>
            <ac:spMk id="20" creationId="{E28381C5-C96F-F839-BCE1-B68287909A73}"/>
          </ac:spMkLst>
        </pc:spChg>
        <pc:spChg chg="del">
          <ac:chgData name="yi cao" userId="2b1055b735c3bbef" providerId="LiveId" clId="{3393FF43-8381-4D7F-B8DF-2D17D8E3E3A9}" dt="2022-08-23T05:20:18.639" v="3339" actId="478"/>
          <ac:spMkLst>
            <pc:docMk/>
            <pc:sldMk cId="3943810181" sldId="276"/>
            <ac:spMk id="21" creationId="{8921390B-1436-DB0C-5E36-E9FBDC3BD103}"/>
          </ac:spMkLst>
        </pc:spChg>
        <pc:picChg chg="mod">
          <ac:chgData name="yi cao" userId="2b1055b735c3bbef" providerId="LiveId" clId="{3393FF43-8381-4D7F-B8DF-2D17D8E3E3A9}" dt="2022-08-23T05:32:53.480" v="3647" actId="1076"/>
          <ac:picMkLst>
            <pc:docMk/>
            <pc:sldMk cId="3943810181" sldId="276"/>
            <ac:picMk id="8" creationId="{F99CCAA2-D5D3-0439-9CCA-5DF20F830ABD}"/>
          </ac:picMkLst>
        </pc:picChg>
      </pc:sldChg>
      <pc:sldChg chg="add del">
        <pc:chgData name="yi cao" userId="2b1055b735c3bbef" providerId="LiveId" clId="{3393FF43-8381-4D7F-B8DF-2D17D8E3E3A9}" dt="2022-08-23T05:20:50.757" v="3340" actId="47"/>
        <pc:sldMkLst>
          <pc:docMk/>
          <pc:sldMk cId="2278561062" sldId="277"/>
        </pc:sldMkLst>
      </pc:sldChg>
      <pc:sldChg chg="add del">
        <pc:chgData name="yi cao" userId="2b1055b735c3bbef" providerId="LiveId" clId="{3393FF43-8381-4D7F-B8DF-2D17D8E3E3A9}" dt="2022-08-23T05:20:50.757" v="3340" actId="47"/>
        <pc:sldMkLst>
          <pc:docMk/>
          <pc:sldMk cId="2788132007" sldId="278"/>
        </pc:sldMkLst>
      </pc:sldChg>
      <pc:sldChg chg="add del">
        <pc:chgData name="yi cao" userId="2b1055b735c3bbef" providerId="LiveId" clId="{3393FF43-8381-4D7F-B8DF-2D17D8E3E3A9}" dt="2022-08-23T05:20:50.757" v="3340" actId="47"/>
        <pc:sldMkLst>
          <pc:docMk/>
          <pc:sldMk cId="1304515716" sldId="279"/>
        </pc:sldMkLst>
      </pc:sldChg>
      <pc:sldChg chg="add del">
        <pc:chgData name="yi cao" userId="2b1055b735c3bbef" providerId="LiveId" clId="{3393FF43-8381-4D7F-B8DF-2D17D8E3E3A9}" dt="2022-08-23T05:20:50.757" v="3340" actId="47"/>
        <pc:sldMkLst>
          <pc:docMk/>
          <pc:sldMk cId="1665080046" sldId="280"/>
        </pc:sldMkLst>
      </pc:sldChg>
    </pc:docChg>
  </pc:docChgLst>
  <pc:docChgLst>
    <pc:chgData name="yi cao" userId="2b1055b735c3bbef" providerId="LiveId" clId="{ACEC1754-DA01-476D-B7CD-F8B08DD38407}"/>
    <pc:docChg chg="undo custSel addSld modSld">
      <pc:chgData name="yi cao" userId="2b1055b735c3bbef" providerId="LiveId" clId="{ACEC1754-DA01-476D-B7CD-F8B08DD38407}" dt="2022-08-27T23:59:58.430" v="1381" actId="404"/>
      <pc:docMkLst>
        <pc:docMk/>
      </pc:docMkLst>
      <pc:sldChg chg="modSp mod">
        <pc:chgData name="yi cao" userId="2b1055b735c3bbef" providerId="LiveId" clId="{ACEC1754-DA01-476D-B7CD-F8B08DD38407}" dt="2022-08-27T23:58:52.499" v="1369" actId="20577"/>
        <pc:sldMkLst>
          <pc:docMk/>
          <pc:sldMk cId="3286448357" sldId="271"/>
        </pc:sldMkLst>
        <pc:spChg chg="mod">
          <ac:chgData name="yi cao" userId="2b1055b735c3bbef" providerId="LiveId" clId="{ACEC1754-DA01-476D-B7CD-F8B08DD38407}" dt="2022-08-27T23:58:52.499" v="1369" actId="20577"/>
          <ac:spMkLst>
            <pc:docMk/>
            <pc:sldMk cId="3286448357" sldId="271"/>
            <ac:spMk id="10" creationId="{FF91EB37-600E-8FE7-1B6A-A219FF0B9ECE}"/>
          </ac:spMkLst>
        </pc:spChg>
      </pc:sldChg>
      <pc:sldChg chg="addSp delSp modSp mod">
        <pc:chgData name="yi cao" userId="2b1055b735c3bbef" providerId="LiveId" clId="{ACEC1754-DA01-476D-B7CD-F8B08DD38407}" dt="2022-08-27T23:59:23.113" v="1375" actId="108"/>
        <pc:sldMkLst>
          <pc:docMk/>
          <pc:sldMk cId="3167347625" sldId="272"/>
        </pc:sldMkLst>
        <pc:spChg chg="add mod">
          <ac:chgData name="yi cao" userId="2b1055b735c3bbef" providerId="LiveId" clId="{ACEC1754-DA01-476D-B7CD-F8B08DD38407}" dt="2022-08-27T23:59:23.113" v="1375" actId="108"/>
          <ac:spMkLst>
            <pc:docMk/>
            <pc:sldMk cId="3167347625" sldId="272"/>
            <ac:spMk id="2" creationId="{A731264F-E918-EBB6-FFFB-CE6EA5F20717}"/>
          </ac:spMkLst>
        </pc:spChg>
        <pc:spChg chg="mod">
          <ac:chgData name="yi cao" userId="2b1055b735c3bbef" providerId="LiveId" clId="{ACEC1754-DA01-476D-B7CD-F8B08DD38407}" dt="2022-08-27T15:09:12.331" v="664" actId="11"/>
          <ac:spMkLst>
            <pc:docMk/>
            <pc:sldMk cId="3167347625" sldId="272"/>
            <ac:spMk id="10" creationId="{5094639D-33F6-B48D-CB0E-3D30696CC23F}"/>
          </ac:spMkLst>
        </pc:spChg>
        <pc:spChg chg="mod">
          <ac:chgData name="yi cao" userId="2b1055b735c3bbef" providerId="LiveId" clId="{ACEC1754-DA01-476D-B7CD-F8B08DD38407}" dt="2022-08-27T14:59:27.087" v="114" actId="20577"/>
          <ac:spMkLst>
            <pc:docMk/>
            <pc:sldMk cId="3167347625" sldId="272"/>
            <ac:spMk id="12" creationId="{1DC17CEC-787F-1681-78E6-E71192AF79C6}"/>
          </ac:spMkLst>
        </pc:spChg>
        <pc:spChg chg="del">
          <ac:chgData name="yi cao" userId="2b1055b735c3bbef" providerId="LiveId" clId="{ACEC1754-DA01-476D-B7CD-F8B08DD38407}" dt="2022-08-27T14:59:33.376" v="115" actId="478"/>
          <ac:spMkLst>
            <pc:docMk/>
            <pc:sldMk cId="3167347625" sldId="272"/>
            <ac:spMk id="20" creationId="{E28381C5-C96F-F839-BCE1-B68287909A73}"/>
          </ac:spMkLst>
        </pc:spChg>
      </pc:sldChg>
      <pc:sldChg chg="modSp mod">
        <pc:chgData name="yi cao" userId="2b1055b735c3bbef" providerId="LiveId" clId="{ACEC1754-DA01-476D-B7CD-F8B08DD38407}" dt="2022-08-27T23:59:53.080" v="1378" actId="1076"/>
        <pc:sldMkLst>
          <pc:docMk/>
          <pc:sldMk cId="3340479164" sldId="275"/>
        </pc:sldMkLst>
        <pc:spChg chg="mod">
          <ac:chgData name="yi cao" userId="2b1055b735c3bbef" providerId="LiveId" clId="{ACEC1754-DA01-476D-B7CD-F8B08DD38407}" dt="2022-08-27T23:59:53.080" v="1378" actId="1076"/>
          <ac:spMkLst>
            <pc:docMk/>
            <pc:sldMk cId="3340479164" sldId="275"/>
            <ac:spMk id="12" creationId="{1DC17CEC-787F-1681-78E6-E71192AF79C6}"/>
          </ac:spMkLst>
        </pc:spChg>
      </pc:sldChg>
      <pc:sldChg chg="modSp mod">
        <pc:chgData name="yi cao" userId="2b1055b735c3bbef" providerId="LiveId" clId="{ACEC1754-DA01-476D-B7CD-F8B08DD38407}" dt="2022-08-27T23:59:58.430" v="1381" actId="404"/>
        <pc:sldMkLst>
          <pc:docMk/>
          <pc:sldMk cId="3943810181" sldId="276"/>
        </pc:sldMkLst>
        <pc:spChg chg="mod">
          <ac:chgData name="yi cao" userId="2b1055b735c3bbef" providerId="LiveId" clId="{ACEC1754-DA01-476D-B7CD-F8B08DD38407}" dt="2022-08-27T23:59:58.430" v="1381" actId="404"/>
          <ac:spMkLst>
            <pc:docMk/>
            <pc:sldMk cId="3943810181" sldId="276"/>
            <ac:spMk id="12" creationId="{1DC17CEC-787F-1681-78E6-E71192AF79C6}"/>
          </ac:spMkLst>
        </pc:spChg>
      </pc:sldChg>
      <pc:sldChg chg="modSp add mod">
        <pc:chgData name="yi cao" userId="2b1055b735c3bbef" providerId="LiveId" clId="{ACEC1754-DA01-476D-B7CD-F8B08DD38407}" dt="2022-08-27T15:35:51.308" v="1348" actId="404"/>
        <pc:sldMkLst>
          <pc:docMk/>
          <pc:sldMk cId="1434276465" sldId="277"/>
        </pc:sldMkLst>
        <pc:spChg chg="mod">
          <ac:chgData name="yi cao" userId="2b1055b735c3bbef" providerId="LiveId" clId="{ACEC1754-DA01-476D-B7CD-F8B08DD38407}" dt="2022-08-27T15:35:41.247" v="1346" actId="20577"/>
          <ac:spMkLst>
            <pc:docMk/>
            <pc:sldMk cId="1434276465" sldId="277"/>
            <ac:spMk id="10" creationId="{5094639D-33F6-B48D-CB0E-3D30696CC23F}"/>
          </ac:spMkLst>
        </pc:spChg>
        <pc:spChg chg="mod">
          <ac:chgData name="yi cao" userId="2b1055b735c3bbef" providerId="LiveId" clId="{ACEC1754-DA01-476D-B7CD-F8B08DD38407}" dt="2022-08-27T15:35:51.308" v="1348" actId="404"/>
          <ac:spMkLst>
            <pc:docMk/>
            <pc:sldMk cId="1434276465" sldId="277"/>
            <ac:spMk id="12" creationId="{1DC17CEC-787F-1681-78E6-E71192AF79C6}"/>
          </ac:spMkLst>
        </pc:spChg>
      </pc:sldChg>
      <pc:sldChg chg="addSp delSp modSp add mod">
        <pc:chgData name="yi cao" userId="2b1055b735c3bbef" providerId="LiveId" clId="{ACEC1754-DA01-476D-B7CD-F8B08DD38407}" dt="2022-08-27T15:33:04.669" v="1309" actId="20577"/>
        <pc:sldMkLst>
          <pc:docMk/>
          <pc:sldMk cId="3780810877" sldId="278"/>
        </pc:sldMkLst>
        <pc:spChg chg="del">
          <ac:chgData name="yi cao" userId="2b1055b735c3bbef" providerId="LiveId" clId="{ACEC1754-DA01-476D-B7CD-F8B08DD38407}" dt="2022-08-27T15:25:16.162" v="1170" actId="478"/>
          <ac:spMkLst>
            <pc:docMk/>
            <pc:sldMk cId="3780810877" sldId="278"/>
            <ac:spMk id="2" creationId="{A731264F-E918-EBB6-FFFB-CE6EA5F20717}"/>
          </ac:spMkLst>
        </pc:spChg>
        <pc:spChg chg="add del">
          <ac:chgData name="yi cao" userId="2b1055b735c3bbef" providerId="LiveId" clId="{ACEC1754-DA01-476D-B7CD-F8B08DD38407}" dt="2022-08-27T15:29:37.042" v="1242" actId="478"/>
          <ac:spMkLst>
            <pc:docMk/>
            <pc:sldMk cId="3780810877" sldId="278"/>
            <ac:spMk id="5" creationId="{DA7BB41A-DC7D-BDB4-DB10-653B35B88E52}"/>
          </ac:spMkLst>
        </pc:spChg>
        <pc:spChg chg="add mod">
          <ac:chgData name="yi cao" userId="2b1055b735c3bbef" providerId="LiveId" clId="{ACEC1754-DA01-476D-B7CD-F8B08DD38407}" dt="2022-08-27T15:33:04.669" v="1309" actId="20577"/>
          <ac:spMkLst>
            <pc:docMk/>
            <pc:sldMk cId="3780810877" sldId="278"/>
            <ac:spMk id="6" creationId="{95E2BF8F-7A30-7A7E-4867-FB427435E9BE}"/>
          </ac:spMkLst>
        </pc:spChg>
        <pc:spChg chg="mod">
          <ac:chgData name="yi cao" userId="2b1055b735c3bbef" providerId="LiveId" clId="{ACEC1754-DA01-476D-B7CD-F8B08DD38407}" dt="2022-08-27T15:32:15.703" v="1301" actId="1076"/>
          <ac:spMkLst>
            <pc:docMk/>
            <pc:sldMk cId="3780810877" sldId="278"/>
            <ac:spMk id="10" creationId="{5094639D-33F6-B48D-CB0E-3D30696CC23F}"/>
          </ac:spMkLst>
        </pc:spChg>
        <pc:spChg chg="mod">
          <ac:chgData name="yi cao" userId="2b1055b735c3bbef" providerId="LiveId" clId="{ACEC1754-DA01-476D-B7CD-F8B08DD38407}" dt="2022-08-27T15:26:56.413" v="1172" actId="20577"/>
          <ac:spMkLst>
            <pc:docMk/>
            <pc:sldMk cId="3780810877" sldId="278"/>
            <ac:spMk id="12" creationId="{1DC17CEC-787F-1681-78E6-E71192AF79C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31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FBAE40"/>
          </p15:clr>
        </p15:guide>
        <p15:guide id="2" pos="393" userDrawn="1">
          <p15:clr>
            <a:srgbClr val="FBAE40"/>
          </p15:clr>
        </p15:guide>
        <p15:guide id="3" pos="7287" userDrawn="1">
          <p15:clr>
            <a:srgbClr val="FBAE40"/>
          </p15:clr>
        </p15:guide>
        <p15:guide id="4" pos="6244" userDrawn="1">
          <p15:clr>
            <a:srgbClr val="FBAE40"/>
          </p15:clr>
        </p15:guide>
        <p15:guide id="5" pos="6108" userDrawn="1">
          <p15:clr>
            <a:srgbClr val="FBAE40"/>
          </p15:clr>
        </p15:guide>
        <p15:guide id="6" pos="5065" userDrawn="1">
          <p15:clr>
            <a:srgbClr val="FBAE40"/>
          </p15:clr>
        </p15:guide>
        <p15:guide id="7" pos="4929" userDrawn="1">
          <p15:clr>
            <a:srgbClr val="FBAE40"/>
          </p15:clr>
        </p15:guide>
        <p15:guide id="8" pos="3908" userDrawn="1">
          <p15:clr>
            <a:srgbClr val="FBAE40"/>
          </p15:clr>
        </p15:guide>
        <p15:guide id="9" orient="horz" pos="3748" userDrawn="1">
          <p15:clr>
            <a:srgbClr val="FBAE40"/>
          </p15:clr>
        </p15:guide>
        <p15:guide id="10" pos="1436" userDrawn="1">
          <p15:clr>
            <a:srgbClr val="FBAE40"/>
          </p15:clr>
        </p15:guide>
        <p15:guide id="11" pos="1572" userDrawn="1">
          <p15:clr>
            <a:srgbClr val="FBAE40"/>
          </p15:clr>
        </p15:guide>
        <p15:guide id="12" pos="2615" userDrawn="1">
          <p15:clr>
            <a:srgbClr val="FBAE40"/>
          </p15:clr>
        </p15:guide>
        <p15:guide id="13" pos="2729" userDrawn="1">
          <p15:clr>
            <a:srgbClr val="FBAE40"/>
          </p15:clr>
        </p15:guide>
        <p15:guide id="14" pos="3772" userDrawn="1">
          <p15:clr>
            <a:srgbClr val="FBAE40"/>
          </p15:clr>
        </p15:guide>
        <p15:guide id="15" orient="horz" pos="404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61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5285E2-56FE-AFA3-47D6-25B19760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76F332-9A0E-3122-C4CC-171C216D6685}"/>
              </a:ext>
            </a:extLst>
          </p:cNvPr>
          <p:cNvSpPr txBox="1"/>
          <p:nvPr/>
        </p:nvSpPr>
        <p:spPr>
          <a:xfrm>
            <a:off x="7943424" y="3751725"/>
            <a:ext cx="34885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–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8 сентября, </a:t>
            </a:r>
            <a:endParaRPr lang="en-US" sz="2400" b="1" dirty="0">
              <a:solidFill>
                <a:schemeClr val="bg1"/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Иркутск </a:t>
            </a:r>
          </a:p>
          <a:p>
            <a:r>
              <a:rPr lang="ru-RU" sz="1800" dirty="0">
                <a:solidFill>
                  <a:schemeClr val="bg1"/>
                </a:solidFill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Байкал Бизнес Центр</a:t>
            </a:r>
            <a:endParaRPr lang="en-RU" sz="1800" dirty="0">
              <a:solidFill>
                <a:schemeClr val="bg1"/>
              </a:solidFill>
              <a:latin typeface="Futura PT Book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439F0-0BC6-3DBA-FB63-C5C9D9B2FF03}"/>
              </a:ext>
            </a:extLst>
          </p:cNvPr>
          <p:cNvSpPr txBox="1"/>
          <p:nvPr/>
        </p:nvSpPr>
        <p:spPr>
          <a:xfrm>
            <a:off x="532624" y="3616822"/>
            <a:ext cx="6000007" cy="256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GB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VII </a:t>
            </a:r>
            <a:r>
              <a:rPr lang="ru-RU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Всероссийская </a:t>
            </a:r>
            <a:r>
              <a:rPr lang="en-GB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GMP-</a:t>
            </a:r>
            <a:r>
              <a:rPr lang="ru-RU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конференция </a:t>
            </a:r>
          </a:p>
          <a:p>
            <a:pPr>
              <a:lnSpc>
                <a:spcPts val="4800"/>
              </a:lnSpc>
            </a:pPr>
            <a:r>
              <a:rPr lang="ru-RU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с </a:t>
            </a:r>
            <a:r>
              <a:rPr lang="ru-RU" sz="4500" b="1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международным участием</a:t>
            </a:r>
            <a:endParaRPr lang="ru-RU" sz="4500" b="1" dirty="0">
              <a:solidFill>
                <a:schemeClr val="bg1"/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3449FFA0-0680-9F4A-EDF3-C72611DBE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538308"/>
            <a:ext cx="2244003" cy="375843"/>
          </a:xfrm>
          <a:prstGeom prst="rect">
            <a:avLst/>
          </a:prstGeom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id="{5C083BA6-7B51-2E2F-741C-FEC12D626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393" y="493303"/>
            <a:ext cx="1233007" cy="677862"/>
          </a:xfrm>
          <a:prstGeom prst="rect">
            <a:avLst/>
          </a:prstGeom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D4B1D1F7-C176-518D-1265-338A7485D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118" y="96983"/>
            <a:ext cx="2997201" cy="147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0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2D2CC-E002-303F-A0E9-78B213D27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91EB37-600E-8FE7-1B6A-A219FF0B9ECE}"/>
              </a:ext>
            </a:extLst>
          </p:cNvPr>
          <p:cNvSpPr txBox="1"/>
          <p:nvPr/>
        </p:nvSpPr>
        <p:spPr>
          <a:xfrm>
            <a:off x="643983" y="4572205"/>
            <a:ext cx="11742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8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«Актуальные изменения в GMP и соответствующих руководящих принципах в Китае».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C5BD8732-7E5D-7150-BC78-C332F22EC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538308"/>
            <a:ext cx="2244003" cy="375843"/>
          </a:xfrm>
          <a:prstGeom prst="rect">
            <a:avLst/>
          </a:prstGeom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id="{3B4CFE10-918A-6466-334E-AC01AE869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393" y="493303"/>
            <a:ext cx="1233007" cy="677862"/>
          </a:xfrm>
          <a:prstGeom prst="rect">
            <a:avLst/>
          </a:prstGeom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10A5E95A-914A-A844-3065-B78418674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118" y="96983"/>
            <a:ext cx="2997201" cy="147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4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94639D-33F6-B48D-CB0E-3D30696CC23F}"/>
              </a:ext>
            </a:extLst>
          </p:cNvPr>
          <p:cNvSpPr txBox="1"/>
          <p:nvPr/>
        </p:nvSpPr>
        <p:spPr>
          <a:xfrm>
            <a:off x="1470555" y="1561946"/>
            <a:ext cx="36179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" b="1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Основные принципы</a:t>
            </a:r>
            <a:endParaRPr lang="ru-RU" sz="2000" b="1" dirty="0"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rtl="0"/>
            <a:endParaRPr lang="ru-RU" sz="1600" b="1" dirty="0"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00050" indent="-400050" rtl="0" fontAlgn="base">
              <a:buFont typeface="+mj-lt"/>
              <a:buAutoNum type="romanU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Общие положения</a:t>
            </a:r>
          </a:p>
          <a:p>
            <a:pPr marL="400050" indent="-400050" rtl="0" fontAlgn="base">
              <a:buFont typeface="+mj-lt"/>
              <a:buAutoNum type="romanU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Управление качеством</a:t>
            </a:r>
          </a:p>
          <a:p>
            <a:pPr marL="400050" indent="-400050" rtl="0" fontAlgn="base">
              <a:buFont typeface="+mj-lt"/>
              <a:buAutoNum type="romanU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Организация и персонал</a:t>
            </a:r>
          </a:p>
          <a:p>
            <a:pPr marL="400050" indent="-400050" rtl="0" fontAlgn="base">
              <a:buFont typeface="+mj-lt"/>
              <a:buAutoNum type="romanU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Помещения и объекты</a:t>
            </a:r>
          </a:p>
          <a:p>
            <a:pPr marL="400050" indent="-400050" rtl="0" fontAlgn="base">
              <a:buFont typeface="+mj-lt"/>
              <a:buAutoNum type="romanU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Оборудование</a:t>
            </a:r>
          </a:p>
          <a:p>
            <a:pPr marL="400050" indent="-400050" rtl="0" fontAlgn="base">
              <a:buFont typeface="+mj-lt"/>
              <a:buAutoNum type="romanU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Материалы и продукция</a:t>
            </a:r>
          </a:p>
          <a:p>
            <a:pPr marL="400050" indent="-400050" rtl="0" fontAlgn="base">
              <a:buFont typeface="+mj-lt"/>
              <a:buAutoNum type="romanU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Квалификация и валидация</a:t>
            </a:r>
          </a:p>
          <a:p>
            <a:pPr marL="400050" indent="-400050" rtl="0" fontAlgn="base">
              <a:buFont typeface="+mj-lt"/>
              <a:buAutoNum type="romanU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Управление документооборотом</a:t>
            </a:r>
          </a:p>
          <a:p>
            <a:pPr marL="400050" indent="-400050" rtl="0" fontAlgn="base">
              <a:buFont typeface="+mj-lt"/>
              <a:buAutoNum type="romanU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Управление производством</a:t>
            </a:r>
          </a:p>
          <a:p>
            <a:pPr marL="400050" indent="-400050" rtl="0" fontAlgn="base">
              <a:buFont typeface="+mj-lt"/>
              <a:buAutoNum type="romanU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Контроль и обеспечение качества</a:t>
            </a:r>
          </a:p>
          <a:p>
            <a:pPr marL="400050" indent="-400050" rtl="0" fontAlgn="base">
              <a:buFont typeface="+mj-lt"/>
              <a:buAutoNum type="romanU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Контрактное производство и анализ</a:t>
            </a:r>
          </a:p>
          <a:p>
            <a:pPr marL="400050" indent="-400050" rtl="0" fontAlgn="base">
              <a:buFont typeface="+mj-lt"/>
              <a:buAutoNum type="romanU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Реализация и отзывы продукции</a:t>
            </a:r>
          </a:p>
          <a:p>
            <a:pPr marL="400050" indent="-400050" rtl="0" fontAlgn="base">
              <a:buFont typeface="+mj-lt"/>
              <a:buAutoNum type="romanU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Самопроверки</a:t>
            </a:r>
          </a:p>
          <a:p>
            <a:pPr marL="400050" indent="-400050" rtl="0" fontAlgn="base">
              <a:buFont typeface="+mj-lt"/>
              <a:buAutoNum type="romanU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Дополнительные положения</a:t>
            </a:r>
          </a:p>
          <a:p>
            <a:pPr marL="342900" indent="-342900" rtl="0" fontAlgn="base">
              <a:buFont typeface="+mj-lt"/>
              <a:buAutoNum type="romanUcPeriod"/>
            </a:pPr>
            <a:endParaRPr lang="en-US" sz="1600" dirty="0">
              <a:latin typeface="Futura PT Book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9CCAA2-D5D3-0439-9CCA-5DF20F83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205692" y="3948496"/>
            <a:ext cx="4764187" cy="2909504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C17CEC-787F-1681-78E6-E71192AF79C6}"/>
              </a:ext>
            </a:extLst>
          </p:cNvPr>
          <p:cNvSpPr txBox="1"/>
          <p:nvPr/>
        </p:nvSpPr>
        <p:spPr>
          <a:xfrm>
            <a:off x="594704" y="448219"/>
            <a:ext cx="8076330" cy="62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ru-ru" sz="4000" b="1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Обзор системы GMP Китая</a:t>
            </a:r>
            <a:endParaRPr lang="ru-RU" sz="4000" b="1" dirty="0"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A731264F-E918-EBB6-FFFB-CE6EA5F20717}"/>
              </a:ext>
            </a:extLst>
          </p:cNvPr>
          <p:cNvSpPr txBox="1"/>
          <p:nvPr/>
        </p:nvSpPr>
        <p:spPr>
          <a:xfrm>
            <a:off x="5294578" y="1561946"/>
            <a:ext cx="59745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" b="1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Приложения</a:t>
            </a:r>
            <a:endParaRPr lang="ru-RU" sz="2000" b="1" dirty="0"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rtl="0"/>
            <a:endParaRPr lang="ru-RU" sz="1600" b="1" dirty="0"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 rtl="0" fontAlgn="base">
              <a:buFont typeface="+mj-lt"/>
              <a:buAutoNum type="arabi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Стерильные лекарственные средства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Активные фармацевтические ингредиенты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Биологические препараты </a:t>
            </a:r>
            <a:r>
              <a:rPr lang="ru-ru" sz="1600" i="1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(2020.4, пересмотренная редакция)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Препараты крови и ее компонентов </a:t>
            </a:r>
            <a:r>
              <a:rPr lang="ru-ru" sz="1600" i="1">
                <a:latin typeface="Futura PT Book" panose="020B0502020204020303" pitchFamily="34" charset="77"/>
              </a:rPr>
              <a:t>(2020.6, пересмотренная редакция)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Препараты традиционной китайской медицины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Радиофармпрепараты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Элементы отваров традиционной китайской медицины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Медицинский кислород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Отбор образцов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Верификация и валидация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Компьютеризированная система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Биохимические лекарственные средства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Исследовательские лекарственные средства</a:t>
            </a:r>
            <a:r>
              <a:rPr lang="ru-ru" sz="1600" i="1">
                <a:latin typeface="Futura PT Book" panose="020B0502020204020303" pitchFamily="34" charset="77"/>
              </a:rPr>
              <a:t> (2022.5, новая редакция)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Препараты клеточной терапии </a:t>
            </a:r>
            <a:r>
              <a:rPr lang="ru-ru" sz="1600" i="1">
                <a:latin typeface="Futura PT Book" panose="020B0502020204020303" pitchFamily="34" charset="77"/>
              </a:rPr>
              <a:t>(2022.1, проект для обсуждения)</a:t>
            </a:r>
          </a:p>
        </p:txBody>
      </p:sp>
    </p:spTree>
    <p:extLst>
      <p:ext uri="{BB962C8B-B14F-4D97-AF65-F5344CB8AC3E}">
        <p14:creationId xmlns:p14="http://schemas.microsoft.com/office/powerpoint/2010/main" val="316734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94639D-33F6-B48D-CB0E-3D30696CC23F}"/>
              </a:ext>
            </a:extLst>
          </p:cNvPr>
          <p:cNvSpPr txBox="1"/>
          <p:nvPr/>
        </p:nvSpPr>
        <p:spPr>
          <a:xfrm>
            <a:off x="888534" y="1561946"/>
            <a:ext cx="492177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b="1" dirty="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Характеристики ИЛС</a:t>
            </a:r>
            <a:endParaRPr lang="ru-RU" b="1" dirty="0"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rtl="0"/>
            <a:endParaRPr lang="ru-RU" sz="1400" b="1" dirty="0"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00050" indent="-400050" rtl="0" fontAlgn="base">
              <a:buFont typeface="+mj-lt"/>
              <a:buAutoNum type="arabicPeriod"/>
            </a:pPr>
            <a:r>
              <a:rPr lang="ru-ru" sz="1400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Во время клинических испытаний нового лекарственного препарата начальной фазы окончательной оформленный процесс изготовления еще не разработан и не подходит для проведения надлежащей квалификации и валидации.</a:t>
            </a:r>
          </a:p>
          <a:p>
            <a:pPr marL="400050" indent="-400050" rtl="0" fontAlgn="base">
              <a:buFont typeface="+mj-lt"/>
              <a:buAutoNum type="arabicPeriod"/>
            </a:pPr>
            <a:r>
              <a:rPr lang="ru-ru" sz="1400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Характеристики, потенциальные эффекты и токсичность нового препарата еще неясны. Должны быть проведены более основательная идентификация критических признаков качества и исследование испытаний и методик, применяемых при контроле качества.</a:t>
            </a:r>
          </a:p>
          <a:p>
            <a:pPr marL="400050" indent="-400050" rtl="0" fontAlgn="base">
              <a:buFont typeface="+mj-lt"/>
              <a:buAutoNum type="arabicPeriod"/>
            </a:pPr>
            <a:r>
              <a:rPr lang="ru-ru" sz="1400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Изготовление ИЛС может предполагать проведение множества различных мероприятий, например, изготовление исследовательского препарата и плацебо, переупаковку и </a:t>
            </a:r>
            <a:r>
              <a:rPr lang="ru-ru" sz="1400" dirty="0" err="1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перемаркировку</a:t>
            </a:r>
            <a:r>
              <a:rPr lang="ru-ru" sz="1400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 препарата сравнения и исследовательского препарата. Рандомизация и ослепление также могут повысить риск смешения и ошибок во время изготовления препаратов для клинического исследования.</a:t>
            </a:r>
          </a:p>
          <a:p>
            <a:pPr marL="400050" indent="-400050" rtl="0" fontAlgn="base">
              <a:buFont typeface="+mj-lt"/>
              <a:buAutoNum type="arabicPeriod"/>
            </a:pPr>
            <a:endParaRPr lang="en-US" sz="1400" dirty="0">
              <a:latin typeface="Futura PT Book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9CCAA2-D5D3-0439-9CCA-5DF20F83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205692" y="3948496"/>
            <a:ext cx="4764187" cy="2909504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C17CEC-787F-1681-78E6-E71192AF79C6}"/>
              </a:ext>
            </a:extLst>
          </p:cNvPr>
          <p:cNvSpPr txBox="1"/>
          <p:nvPr/>
        </p:nvSpPr>
        <p:spPr>
          <a:xfrm>
            <a:off x="594703" y="319883"/>
            <a:ext cx="10598230" cy="62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ru-ru" sz="4000" b="1" dirty="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GMP для исследовательских лекарственных средств (ИЛС) </a:t>
            </a:r>
            <a:endParaRPr lang="ru-RU" sz="4000" b="1" dirty="0"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5E2BF8F-7A30-7A7E-4867-FB427435E9BE}"/>
              </a:ext>
            </a:extLst>
          </p:cNvPr>
          <p:cNvSpPr txBox="1"/>
          <p:nvPr/>
        </p:nvSpPr>
        <p:spPr>
          <a:xfrm>
            <a:off x="6096000" y="1438835"/>
            <a:ext cx="56557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b="1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Основные принципы для ИЛС</a:t>
            </a:r>
            <a:endParaRPr lang="ru-RU" b="1" dirty="0"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rtl="0"/>
            <a:endParaRPr lang="ru-RU" sz="1400" b="1" dirty="0"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00050" indent="-400050" rtl="0" fontAlgn="base">
              <a:buFont typeface="+mj-lt"/>
              <a:buAutoNum type="romanUcPeriod"/>
            </a:pPr>
            <a:r>
              <a:rPr lang="ru-ru" sz="14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При изготовлении и контроле ИЛС должны соблюдаться базовые принципы и требования к целостности данных, изложенные в Надлежащей производственной практике, с целью минимизации риска загрязнения, перекрестного загрязнения, смешения и ошибок в процессе изготовления для обеспечения качества лекарственных препаратов и безопасности субъектов.</a:t>
            </a:r>
          </a:p>
          <a:p>
            <a:pPr marL="400050" indent="-400050" rtl="0" fontAlgn="base">
              <a:buFont typeface="+mj-lt"/>
              <a:buAutoNum type="romanUcPeriod"/>
            </a:pPr>
            <a:r>
              <a:rPr lang="ru-ru" sz="14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Исходя из вышеуказанных характеристик, а также характеристик разных этапов разработки лекарственных препаратов и требований к дизайну клинических исследований, должен осуществляться соответствующий контроль ИЛС.</a:t>
            </a:r>
          </a:p>
          <a:p>
            <a:pPr marL="400050" indent="-400050" rtl="0" fontAlgn="base">
              <a:buFont typeface="+mj-lt"/>
              <a:buAutoNum type="romanUcPeriod"/>
            </a:pPr>
            <a:r>
              <a:rPr lang="ru-ru" sz="14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 При условии обеспечения безопасности субъектов и отсутствия влияния на качество клинических исследований, стратегии управления риском для качества ИЛС можно корректировать в соответствии с общими правилами разработки лекарственных препаратов. Для разработки препаратов, срочно требующихся для профилактики и контроля в чрезвычайных ситуациях в сфере здравоохранения, изготовление препаратов для проведения клинических исследований должно осуществляться с учетом срочной необходимости и принципов безопасности, надежности, научного подхода и осуществимости.</a:t>
            </a:r>
          </a:p>
        </p:txBody>
      </p:sp>
    </p:spTree>
    <p:extLst>
      <p:ext uri="{BB962C8B-B14F-4D97-AF65-F5344CB8AC3E}">
        <p14:creationId xmlns:p14="http://schemas.microsoft.com/office/powerpoint/2010/main" val="378081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94639D-33F6-B48D-CB0E-3D30696CC23F}"/>
              </a:ext>
            </a:extLst>
          </p:cNvPr>
          <p:cNvSpPr txBox="1"/>
          <p:nvPr/>
        </p:nvSpPr>
        <p:spPr>
          <a:xfrm>
            <a:off x="623888" y="1832879"/>
            <a:ext cx="331080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" b="1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Требования GMP</a:t>
            </a:r>
            <a:endParaRPr lang="ru-RU" sz="2000" b="1" dirty="0"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rtl="0"/>
            <a:endParaRPr lang="ru-RU" sz="1600" b="1" dirty="0"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rtl="0"/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Для минимизации риска загрязнения и перекрестного загрязнения помещения, объекты и оборудование должны проектироваться, располагаться и использоваться надлежащим образом в соответствии со свойствами изготавливаемого продукта и процесса его производства, а также с соответствующим уровнем чистоты; при этом, должны выполняться следующие требования:</a:t>
            </a:r>
          </a:p>
          <a:p>
            <a:pPr rtl="0" fontAlgn="base"/>
            <a:r>
              <a:rPr lang="ru-ru" sz="160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8381C5-C96F-F839-BCE1-B68287909A73}"/>
              </a:ext>
            </a:extLst>
          </p:cNvPr>
          <p:cNvSpPr txBox="1"/>
          <p:nvPr/>
        </p:nvSpPr>
        <p:spPr>
          <a:xfrm>
            <a:off x="3934690" y="1494326"/>
            <a:ext cx="80763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Font typeface="+mj-lt"/>
              <a:buAutoNum type="arabicPeriod"/>
            </a:pPr>
            <a:r>
              <a:rPr lang="ru-ru" sz="1400" b="1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Наряду с отчетами об оценке должны всесторонне учитываться такие аспекты как свойства продукции, процессы и предусмотренное применение и т.п., чтобы определить возможность совместного использования помещений, систем и оборудования для разных продуктов.</a:t>
            </a:r>
          </a:p>
          <a:p>
            <a:pPr marL="342900" indent="-342900" rtl="0">
              <a:buFont typeface="+mj-lt"/>
              <a:buAutoNum type="arabicPeriod"/>
            </a:pPr>
            <a:r>
              <a:rPr lang="ru-ru" sz="1400" b="1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Для производства продуктов с конкретными свойствами, например, высоко сенсибилизирующие препараты (к примеру, пенициллин) или биологические препараты (к примеру, вакцина против бациллы </a:t>
            </a:r>
            <a:r>
              <a:rPr lang="ru-ru" sz="1400" b="1" dirty="0" err="1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Кальмета-Герена</a:t>
            </a:r>
            <a:r>
              <a:rPr lang="ru-ru" sz="1400" b="1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 или любые другие продукты, получаемые из живых микроорганизмов), должны использоваться специальные и изолированные помещения, системы и оборудование. В зонах, где происходит образование пыли при производстве пенициллина, должно поддерживаться относительно отрицательное давление, выходящий воздух должен обеззараживаться согласно необходимости, а выпуск воздуха </a:t>
            </a:r>
            <a:r>
              <a:rPr lang="ru-ru" sz="1400" b="1" dirty="0" err="1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должн</a:t>
            </a:r>
            <a:r>
              <a:rPr lang="ru-ru" sz="1400" b="1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 быть расположен далеко от впуска воздуха других систем </a:t>
            </a:r>
            <a:r>
              <a:rPr lang="ru-ru" sz="1400" b="1" dirty="0" err="1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воздухоподготовки</a:t>
            </a:r>
            <a:r>
              <a:rPr lang="ru-ru" sz="1400" b="1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342900" indent="-342900" rtl="0">
              <a:buFont typeface="+mj-lt"/>
              <a:buAutoNum type="arabicPeriod"/>
            </a:pPr>
            <a:r>
              <a:rPr lang="ru-ru" sz="1400" b="1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При производстве бета-</a:t>
            </a:r>
            <a:r>
              <a:rPr lang="ru-ru" sz="1400" b="1" dirty="0" err="1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лактамных</a:t>
            </a:r>
            <a:r>
              <a:rPr lang="ru-ru" sz="1400" b="1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 препаратов и гормональных контрацептивов должны использоваться специальные системы (например, специальная системы </a:t>
            </a:r>
            <a:r>
              <a:rPr lang="ru-ru" sz="1400" b="1" dirty="0" err="1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воздухоподготовки</a:t>
            </a:r>
            <a:r>
              <a:rPr lang="ru-ru" sz="1400" b="1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) и оборудование, а зоны их производства должны быть строго отделены от зон производства других препаратов.</a:t>
            </a:r>
          </a:p>
          <a:p>
            <a:pPr marL="342900" indent="-342900" rtl="0">
              <a:buFont typeface="+mj-lt"/>
              <a:buAutoNum type="arabicPeriod"/>
            </a:pPr>
            <a:r>
              <a:rPr lang="ru-ru" sz="1400" b="1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При производстве некоторых гормональных, </a:t>
            </a:r>
            <a:r>
              <a:rPr lang="ru-ru" sz="1400" b="1" dirty="0" err="1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цитотоксичных</a:t>
            </a:r>
            <a:r>
              <a:rPr lang="ru-ru" sz="1400" b="1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 и высокоактивных химических препаратов должны использоваться специальные системы (например, специальная системы </a:t>
            </a:r>
            <a:r>
              <a:rPr lang="ru-ru" sz="1400" b="1" dirty="0" err="1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воздухоподготовки</a:t>
            </a:r>
            <a:r>
              <a:rPr lang="ru-ru" sz="1400" b="1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) и оборудование. В исключительных случаях допускается применять принцип производственных кампаний, осуществляемых на одном и том же объекте, при условии, что будут предприняты специальные меры предосторожности и проведена необходимая валидация.</a:t>
            </a:r>
          </a:p>
          <a:p>
            <a:pPr marL="342900" indent="-342900" rtl="0">
              <a:buFont typeface="+mj-lt"/>
              <a:buAutoNum type="arabicPeriod"/>
            </a:pPr>
            <a:r>
              <a:rPr lang="ru-ru" sz="1400" b="1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Выходящий из системы </a:t>
            </a:r>
            <a:r>
              <a:rPr lang="ru-ru" sz="1400" b="1" dirty="0" err="1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воздухоподготовки</a:t>
            </a:r>
            <a:r>
              <a:rPr lang="ru-ru" sz="1400" b="1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 воздух, упомянутый выше в </a:t>
            </a:r>
            <a:r>
              <a:rPr lang="ru-ru" sz="1400" b="1" dirty="0" err="1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пп</a:t>
            </a:r>
            <a:r>
              <a:rPr lang="ru-ru" sz="1400" b="1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. 2, 3 и 4, должен обеззараживаться.</a:t>
            </a:r>
          </a:p>
          <a:p>
            <a:pPr marL="342900" indent="-342900" rtl="0">
              <a:buFont typeface="+mj-lt"/>
              <a:buAutoNum type="arabicPeriod"/>
            </a:pPr>
            <a:r>
              <a:rPr lang="ru-ru" sz="1400" b="1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Производство нелекарственных препаратов, оказывающих нежелательное влияния на препарат, в помещении, используемом для производства лекарственных препаратов, не допускается.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9CCAA2-D5D3-0439-9CCA-5DF20F83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205692" y="3948496"/>
            <a:ext cx="4764187" cy="2909504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C17CEC-787F-1681-78E6-E71192AF79C6}"/>
              </a:ext>
            </a:extLst>
          </p:cNvPr>
          <p:cNvSpPr txBox="1"/>
          <p:nvPr/>
        </p:nvSpPr>
        <p:spPr>
          <a:xfrm>
            <a:off x="594703" y="400093"/>
            <a:ext cx="10329971" cy="109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ru-ru" sz="2800" b="1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Проблемы профилактики перекрестного загрязнения на совместно используемых производственных объектах</a:t>
            </a:r>
          </a:p>
        </p:txBody>
      </p:sp>
    </p:spTree>
    <p:extLst>
      <p:ext uri="{BB962C8B-B14F-4D97-AF65-F5344CB8AC3E}">
        <p14:creationId xmlns:p14="http://schemas.microsoft.com/office/powerpoint/2010/main" val="143427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94639D-33F6-B48D-CB0E-3D30696CC23F}"/>
              </a:ext>
            </a:extLst>
          </p:cNvPr>
          <p:cNvSpPr txBox="1"/>
          <p:nvPr/>
        </p:nvSpPr>
        <p:spPr>
          <a:xfrm>
            <a:off x="2507673" y="1765696"/>
            <a:ext cx="9421091" cy="3742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Основная ответственность ДРУ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Жизненный цикл производства в стратегии совместно используемого производственного объекта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Жизненный цикл валидации очистки</a:t>
            </a:r>
          </a:p>
          <a:p>
            <a:pPr marL="742950" lvl="1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Проектирование и разработки метода очистки</a:t>
            </a:r>
          </a:p>
          <a:p>
            <a:pPr marL="742950" lvl="1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Валидация метода очистки</a:t>
            </a:r>
          </a:p>
          <a:p>
            <a:pPr marL="742950" lvl="1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Непрерывная верификация метода очистки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Управление риском для качества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Общий баланс мер по контролю риска и пользы</a:t>
            </a:r>
            <a:endParaRPr lang="ru-RU" sz="2000" dirty="0">
              <a:latin typeface="Futura PT Book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9CCAA2-D5D3-0439-9CCA-5DF20F83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205692" y="3948496"/>
            <a:ext cx="4764187" cy="2909504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C17CEC-787F-1681-78E6-E71192AF79C6}"/>
              </a:ext>
            </a:extLst>
          </p:cNvPr>
          <p:cNvSpPr txBox="1"/>
          <p:nvPr/>
        </p:nvSpPr>
        <p:spPr>
          <a:xfrm>
            <a:off x="594704" y="744358"/>
            <a:ext cx="8076330" cy="59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ru-ru" sz="3200" b="1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Основные принципы</a:t>
            </a:r>
            <a:endParaRPr lang="ru-RU" sz="3200" b="1" dirty="0"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7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94639D-33F6-B48D-CB0E-3D30696CC23F}"/>
              </a:ext>
            </a:extLst>
          </p:cNvPr>
          <p:cNvSpPr txBox="1"/>
          <p:nvPr/>
        </p:nvSpPr>
        <p:spPr>
          <a:xfrm>
            <a:off x="4080380" y="4303455"/>
            <a:ext cx="51919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" b="1" dirty="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Пути перекрестного загрязнения</a:t>
            </a:r>
            <a:endParaRPr lang="ru-RU" sz="2000" b="1" dirty="0"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Book" panose="020B0502020204020303" pitchFamily="34" charset="77"/>
              </a:rPr>
              <a:t>Удерживание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Book" panose="020B0502020204020303" pitchFamily="34" charset="77"/>
              </a:rPr>
              <a:t>Механический перенос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Book" panose="020B0502020204020303" pitchFamily="34" charset="77"/>
              </a:rPr>
              <a:t>Перенос по воздуху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Book" panose="020B0502020204020303" pitchFamily="34" charset="77"/>
              </a:rPr>
              <a:t>Смешение</a:t>
            </a:r>
          </a:p>
          <a:p>
            <a:pPr rtl="0" fontAlgn="base"/>
            <a:r>
              <a:rPr lang="ru-ru" sz="2000" dirty="0">
                <a:latin typeface="Futura PT Book" panose="020B0502020204020303" pitchFamily="34" charset="77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9CCAA2-D5D3-0439-9CCA-5DF20F83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205692" y="3948496"/>
            <a:ext cx="4764187" cy="2909504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C17CEC-787F-1681-78E6-E71192AF79C6}"/>
              </a:ext>
            </a:extLst>
          </p:cNvPr>
          <p:cNvSpPr txBox="1"/>
          <p:nvPr/>
        </p:nvSpPr>
        <p:spPr>
          <a:xfrm>
            <a:off x="594704" y="655564"/>
            <a:ext cx="8076330" cy="59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ru-ru" sz="3200" b="1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Стратегия контроля</a:t>
            </a:r>
            <a:endParaRPr lang="ru-RU" sz="3200" b="1" dirty="0"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E1330322-3D01-932C-E3C1-55B1549AC8B3}"/>
              </a:ext>
            </a:extLst>
          </p:cNvPr>
          <p:cNvSpPr txBox="1"/>
          <p:nvPr/>
        </p:nvSpPr>
        <p:spPr>
          <a:xfrm>
            <a:off x="1380848" y="2028607"/>
            <a:ext cx="49557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" b="1" dirty="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Оценка риска</a:t>
            </a:r>
            <a:endParaRPr lang="ru-RU" sz="2000" b="1" dirty="0"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Условия в помещениях и на объектах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Характеристики продукции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Производственный процесс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Предусмотренное назначение продукции</a:t>
            </a:r>
          </a:p>
          <a:p>
            <a:pPr rtl="0" fontAlgn="base"/>
            <a:r>
              <a:rPr lang="ru-ru" sz="1600" dirty="0"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1FBBFCCB-2474-1A3B-B0FE-9CC5D8E3DC17}"/>
              </a:ext>
            </a:extLst>
          </p:cNvPr>
          <p:cNvSpPr txBox="1"/>
          <p:nvPr/>
        </p:nvSpPr>
        <p:spPr>
          <a:xfrm>
            <a:off x="7283116" y="2028607"/>
            <a:ext cx="44101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" b="1" dirty="0"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Аспекты</a:t>
            </a:r>
            <a:endParaRPr lang="ru-RU" sz="2000" b="1" dirty="0"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Book" panose="020B0502020204020303" pitchFamily="34" charset="77"/>
              </a:rPr>
              <a:t>Проверка методов контроля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Book" panose="020B0502020204020303" pitchFamily="34" charset="77"/>
              </a:rPr>
              <a:t>Непрерывная верификация метода очистки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Book" panose="020B0502020204020303" pitchFamily="34" charset="77"/>
              </a:rPr>
              <a:t>Контроль изменений</a:t>
            </a:r>
          </a:p>
          <a:p>
            <a:pPr rtl="0" fontAlgn="base"/>
            <a:r>
              <a:rPr lang="ru-ru" sz="2000" dirty="0">
                <a:latin typeface="Futura PT Book" panose="020B0502020204020303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381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2D2CC-E002-303F-A0E9-78B213D27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B6958-7CA8-1B9C-6D5B-B4C8F990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585" y="1353054"/>
            <a:ext cx="2461599" cy="412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70E67-58BC-3958-434E-28138DD5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681" y="1353054"/>
            <a:ext cx="1200166" cy="6598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CE16A2-AB10-06E5-E052-8F38BC99B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178" y="1301747"/>
            <a:ext cx="2829166" cy="631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0BD2B-6344-2DAB-5108-ECC160726CD5}"/>
              </a:ext>
            </a:extLst>
          </p:cNvPr>
          <p:cNvSpPr txBox="1"/>
          <p:nvPr/>
        </p:nvSpPr>
        <p:spPr>
          <a:xfrm>
            <a:off x="1201349" y="672674"/>
            <a:ext cx="208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>
                <a:solidFill>
                  <a:schemeClr val="bg1"/>
                </a:solidFill>
              </a:rPr>
              <a:t>ОРГАНИЗАТОРЫ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B5E10-6BDA-118A-945A-A4A5098A2966}"/>
              </a:ext>
            </a:extLst>
          </p:cNvPr>
          <p:cNvSpPr txBox="1"/>
          <p:nvPr/>
        </p:nvSpPr>
        <p:spPr>
          <a:xfrm>
            <a:off x="1201348" y="2541900"/>
            <a:ext cx="297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>
                <a:solidFill>
                  <a:schemeClr val="bg1"/>
                </a:solidFill>
              </a:rPr>
              <a:t>ГЕНЕРАЛЬНЫЙ ПАРТНЕР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7CF94-4FF9-EE5C-52CE-1A73B23F16E9}"/>
              </a:ext>
            </a:extLst>
          </p:cNvPr>
          <p:cNvSpPr txBox="1"/>
          <p:nvPr/>
        </p:nvSpPr>
        <p:spPr>
          <a:xfrm>
            <a:off x="5651160" y="2579517"/>
            <a:ext cx="3616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>
                <a:solidFill>
                  <a:schemeClr val="bg1"/>
                </a:solidFill>
              </a:rPr>
              <a:t>СТРАТЕГИЧЕСКИЕ ПАРТНЕРЫ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003F5-34FE-BA7A-2544-69877A3E031D}"/>
              </a:ext>
            </a:extLst>
          </p:cNvPr>
          <p:cNvSpPr txBox="1"/>
          <p:nvPr/>
        </p:nvSpPr>
        <p:spPr>
          <a:xfrm>
            <a:off x="1201346" y="4567542"/>
            <a:ext cx="3193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>
                <a:solidFill>
                  <a:schemeClr val="bg1"/>
                </a:solidFill>
              </a:rPr>
              <a:t>ГЕНЕРАЛЬНЫЙ ИНФОРМАЦИОННЫЙ ПАРТНЕР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2BC0BF-B31E-13D4-1770-05309133EA6A}"/>
              </a:ext>
            </a:extLst>
          </p:cNvPr>
          <p:cNvSpPr txBox="1"/>
          <p:nvPr/>
        </p:nvSpPr>
        <p:spPr>
          <a:xfrm>
            <a:off x="5111887" y="4567542"/>
            <a:ext cx="319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>
                <a:solidFill>
                  <a:schemeClr val="bg1"/>
                </a:solidFill>
              </a:rPr>
              <a:t>ГЕНЕРАЛЬНЫЙ  ИНФОРМАЦИОННО-АНАЛИТИЧЕСКИЙ  ПАРТНЕР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C4EA3E-B6C0-0BB0-7867-220C26D33B8F}"/>
              </a:ext>
            </a:extLst>
          </p:cNvPr>
          <p:cNvSpPr txBox="1"/>
          <p:nvPr/>
        </p:nvSpPr>
        <p:spPr>
          <a:xfrm>
            <a:off x="8973002" y="4583762"/>
            <a:ext cx="285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>
                <a:solidFill>
                  <a:schemeClr val="bg1"/>
                </a:solidFill>
              </a:rPr>
              <a:t>ИНФОРМАЦИОННЫЙ </a:t>
            </a:r>
          </a:p>
          <a:p>
            <a:pPr rtl="0"/>
            <a:r>
              <a:rPr lang="ru-ru" sz="1400">
                <a:solidFill>
                  <a:schemeClr val="bg1"/>
                </a:solidFill>
              </a:rPr>
              <a:t>ПАРТНЕР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1B41A57-2E2D-E3D1-95D8-D3408E667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323" y="5131774"/>
            <a:ext cx="2313834" cy="112238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E24FD39-DD1F-C2AE-079C-4F595F48E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585" y="3219334"/>
            <a:ext cx="2684943" cy="7753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9BE18AC-3169-8E02-4C03-A67BCCA5D6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0249" y="2701284"/>
            <a:ext cx="2471592" cy="168086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895A9A2-85E9-C522-F453-A6066477EE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2194" y="5293808"/>
            <a:ext cx="2722195" cy="71152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C15F8-6133-A78A-4AD6-C560AC026A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7256" y="4787619"/>
            <a:ext cx="1826851" cy="1826851"/>
          </a:xfrm>
          <a:prstGeom prst="rect">
            <a:avLst/>
          </a:prstGeom>
        </p:spPr>
      </p:pic>
      <p:pic>
        <p:nvPicPr>
          <p:cNvPr id="2" name="Рисунок 9">
            <a:extLst>
              <a:ext uri="{FF2B5EF4-FFF2-40B4-BE49-F238E27FC236}">
                <a16:creationId xmlns:a16="http://schemas.microsoft.com/office/drawing/2014/main" id="{D3A7B6C6-D7A1-963F-FB85-B0786CE4C3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9100" y="2815714"/>
            <a:ext cx="2257425" cy="1340871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B9124280-C084-0A95-30E2-BBC5A20A5C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6718" y="249383"/>
            <a:ext cx="2854326" cy="13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28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105511-a3fc-490d-a5ef-ccc53796ea20" xsi:nil="true"/>
    <lcf76f155ced4ddcb4097134ff3c332f xmlns="f35e3ae3-7573-4125-897b-4f0f89651cbc">
      <Terms xmlns="http://schemas.microsoft.com/office/infopath/2007/PartnerControls"/>
    </lcf76f155ced4ddcb4097134ff3c332f>
    <_Flow_SignoffStatus xmlns="f35e3ae3-7573-4125-897b-4f0f89651cbc" xsi:nil="true"/>
    <_x041f__x0440__x043e__x0435__x043a__x0442_ xmlns="f35e3ae3-7573-4125-897b-4f0f89651cb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654F8B2A4E22546A728E14F65E9F67A" ma:contentTypeVersion="23" ma:contentTypeDescription="Создание документа." ma:contentTypeScope="" ma:versionID="33e6078cdcf15994f594a3a52b0cf36b">
  <xsd:schema xmlns:xsd="http://www.w3.org/2001/XMLSchema" xmlns:xs="http://www.w3.org/2001/XMLSchema" xmlns:p="http://schemas.microsoft.com/office/2006/metadata/properties" xmlns:ns2="f35e3ae3-7573-4125-897b-4f0f89651cbc" xmlns:ns3="37105511-a3fc-490d-a5ef-ccc53796ea20" targetNamespace="http://schemas.microsoft.com/office/2006/metadata/properties" ma:root="true" ma:fieldsID="0700517cc46c586d1fb909996059bfce" ns2:_="" ns3:_="">
    <xsd:import namespace="f35e3ae3-7573-4125-897b-4f0f89651cbc"/>
    <xsd:import namespace="37105511-a3fc-490d-a5ef-ccc53796e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x041f__x0440__x043e__x0435__x043a__x0442_" minOccurs="0"/>
                <xsd:element ref="ns2:_Flow_SignoffStatu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e3ae3-7573-4125-897b-4f0f89651c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x041f__x0440__x043e__x0435__x043a__x0442_" ma:index="20" nillable="true" ma:displayName="Проект" ma:list="{1fb43538-4fe3-4ed7-a58b-dde58782388f}" ma:internalName="_x041f__x0440__x043e__x0435__x043a__x0442_" ma:showField="_x041d__x0430__x0438__x043c__x04">
      <xsd:simpleType>
        <xsd:restriction base="dms:Lookup"/>
      </xsd:simpleType>
    </xsd:element>
    <xsd:element name="_Flow_SignoffStatus" ma:index="21" nillable="true" ma:displayName="Состояние одобрения" ma:internalName="_x0421__x043e__x0441__x0442__x043e__x044f__x043d__x0438__x0435__x0020__x043e__x0434__x043e__x0431__x0440__x0435__x043d__x0438__x044f_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fe1d91d0-6d72-47dc-8152-3abfdcc45d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05511-a3fc-490d-a5ef-ccc53796e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44ec85-c7a4-4aa6-85cc-bc9522b804b6}" ma:internalName="TaxCatchAll" ma:showField="CatchAllData" ma:web="37105511-a3fc-490d-a5ef-ccc53796ea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FA30E4-0A2F-4104-AB80-642A2A753C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3E3BA7-9E49-4C39-A934-1925D3441570}">
  <ds:schemaRefs>
    <ds:schemaRef ds:uri="http://schemas.microsoft.com/office/2006/metadata/properties"/>
    <ds:schemaRef ds:uri="http://schemas.microsoft.com/office/infopath/2007/PartnerControls"/>
    <ds:schemaRef ds:uri="37105511-a3fc-490d-a5ef-ccc53796ea20"/>
    <ds:schemaRef ds:uri="f35e3ae3-7573-4125-897b-4f0f89651cbc"/>
  </ds:schemaRefs>
</ds:datastoreItem>
</file>

<file path=customXml/itemProps3.xml><?xml version="1.0" encoding="utf-8"?>
<ds:datastoreItem xmlns:ds="http://schemas.openxmlformats.org/officeDocument/2006/customXml" ds:itemID="{601A06D8-3638-4A6E-821F-1361919888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5e3ae3-7573-4125-897b-4f0f89651cbc"/>
    <ds:schemaRef ds:uri="37105511-a3fc-490d-a5ef-ccc53796ea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</TotalTime>
  <Words>804</Words>
  <Application>Microsoft Office PowerPoint</Application>
  <PresentationFormat>Широкоэкранный</PresentationFormat>
  <Paragraphs>95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Futura PT Demi</vt:lpstr>
      <vt:lpstr>Arial</vt:lpstr>
      <vt:lpstr>Calibri</vt:lpstr>
      <vt:lpstr>Futura PT Book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Джанина Джанина</cp:lastModifiedBy>
  <cp:revision>62</cp:revision>
  <dcterms:created xsi:type="dcterms:W3CDTF">2022-06-27T14:29:11Z</dcterms:created>
  <dcterms:modified xsi:type="dcterms:W3CDTF">2022-09-06T12:26:04Z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0x0101006654F8B2A4E22546A728E14F65E9F67A</vt:lpwstr>
  </property>
  <property fmtid="{D5CDD505-2E9C-101B-9397-08002B2CF9AE}" pid="3" name="MediaServiceImageTags">
    <vt:lpwstr/>
  </property>
</Properties>
</file>