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1" r:id="rId1"/>
    <p:sldMasterId id="2147483716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7" r:id="rId4"/>
    <p:sldId id="307" r:id="rId5"/>
    <p:sldId id="274" r:id="rId6"/>
    <p:sldId id="290" r:id="rId7"/>
    <p:sldId id="283" r:id="rId8"/>
    <p:sldId id="293" r:id="rId9"/>
    <p:sldId id="310" r:id="rId10"/>
    <p:sldId id="311" r:id="rId11"/>
    <p:sldId id="309" r:id="rId12"/>
    <p:sldId id="312" r:id="rId13"/>
  </p:sldIdLst>
  <p:sldSz cx="12190413" cy="6859588"/>
  <p:notesSz cx="9144000" cy="6858000"/>
  <p:defaultTextStyle>
    <a:defPPr rtl="0">
      <a:defRPr lang="ru-RU"/>
    </a:defPPr>
    <a:lvl1pPr marL="0" algn="l" defTabSz="121891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54" algn="l" defTabSz="121891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10" algn="l" defTabSz="121891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362" algn="l" defTabSz="121891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817" algn="l" defTabSz="121891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272" algn="l" defTabSz="121891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727" algn="l" defTabSz="121891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181" algn="l" defTabSz="121891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634" algn="l" defTabSz="121891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FBE"/>
    <a:srgbClr val="00264C"/>
    <a:srgbClr val="FFCC00"/>
    <a:srgbClr val="006DA7"/>
    <a:srgbClr val="FF3300"/>
    <a:srgbClr val="002C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73" autoAdjust="0"/>
    <p:restoredTop sz="77108" autoAdjust="0"/>
  </p:normalViewPr>
  <p:slideViewPr>
    <p:cSldViewPr snapToGrid="0">
      <p:cViewPr varScale="1">
        <p:scale>
          <a:sx n="57" d="100"/>
          <a:sy n="57" d="100"/>
        </p:scale>
        <p:origin x="1500" y="72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228" d="100"/>
          <a:sy n="228" d="100"/>
        </p:scale>
        <p:origin x="2472" y="15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0F806-7E16-4C7A-ACC5-1839354E4262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CE0B1D91-516C-4E52-B2D8-FD7AC7F39A25}">
      <dgm:prSet phldrT="[Text]"/>
      <dgm:spPr/>
      <dgm:t>
        <a:bodyPr rtlCol="0"/>
        <a:lstStyle/>
        <a:p>
          <a:pPr rtl="0"/>
          <a:r>
            <a:rPr lang="ru-RU" dirty="0"/>
            <a:t>Определить тип проверки</a:t>
          </a:r>
          <a:r>
            <a:rPr lang="ru-RU" dirty="0" smtClean="0"/>
            <a:t>: удаленная или гибридная</a:t>
          </a:r>
          <a:endParaRPr lang="ru-RU" dirty="0"/>
        </a:p>
      </dgm:t>
    </dgm:pt>
    <dgm:pt modelId="{5BB3D69C-889A-4DEA-9338-EA8CB3206AA5}" type="parTrans" cxnId="{BF7DFEBE-DAD6-4F91-A062-7D444C79EB90}">
      <dgm:prSet/>
      <dgm:spPr/>
      <dgm:t>
        <a:bodyPr rtlCol="0"/>
        <a:lstStyle/>
        <a:p>
          <a:pPr rtl="0"/>
          <a:endParaRPr lang="en-US"/>
        </a:p>
      </dgm:t>
    </dgm:pt>
    <dgm:pt modelId="{8A15500C-2B98-4DAA-A512-9905256755A8}" type="sibTrans" cxnId="{BF7DFEBE-DAD6-4F91-A062-7D444C79EB90}">
      <dgm:prSet/>
      <dgm:spPr/>
      <dgm:t>
        <a:bodyPr rtlCol="0"/>
        <a:lstStyle/>
        <a:p>
          <a:pPr rtl="0"/>
          <a:endParaRPr lang="en-US" dirty="0"/>
        </a:p>
      </dgm:t>
    </dgm:pt>
    <dgm:pt modelId="{00FCFF40-94FA-47C1-9E08-19FD75B7765F}">
      <dgm:prSet phldrT="[Text]"/>
      <dgm:spPr/>
      <dgm:t>
        <a:bodyPr rtlCol="0"/>
        <a:lstStyle/>
        <a:p>
          <a:pPr rtl="0"/>
          <a:r>
            <a:rPr lang="ru-RU" dirty="0"/>
            <a:t>Уведомить компанию </a:t>
          </a:r>
          <a:r>
            <a:rPr lang="en-US" dirty="0" smtClean="0"/>
            <a:t/>
          </a:r>
          <a:br>
            <a:rPr lang="en-US" dirty="0" smtClean="0"/>
          </a:br>
          <a:r>
            <a:rPr lang="ru-RU" dirty="0" smtClean="0"/>
            <a:t>и </a:t>
          </a:r>
          <a:r>
            <a:rPr lang="ru-RU" dirty="0"/>
            <a:t>согласовать тип </a:t>
          </a:r>
          <a:r>
            <a:rPr lang="en-US" dirty="0" smtClean="0"/>
            <a:t/>
          </a:r>
          <a:br>
            <a:rPr lang="en-US" dirty="0" smtClean="0"/>
          </a:br>
          <a:r>
            <a:rPr lang="ru-RU" dirty="0" smtClean="0"/>
            <a:t>и </a:t>
          </a:r>
          <a:r>
            <a:rPr lang="ru-RU" dirty="0"/>
            <a:t>методологию</a:t>
          </a:r>
        </a:p>
      </dgm:t>
    </dgm:pt>
    <dgm:pt modelId="{3C999E0B-DCC8-49F6-B0C4-D7D5BCA39BDF}" type="parTrans" cxnId="{BF18C0FF-B832-4289-8664-2F5935DF2F6F}">
      <dgm:prSet/>
      <dgm:spPr/>
      <dgm:t>
        <a:bodyPr rtlCol="0"/>
        <a:lstStyle/>
        <a:p>
          <a:pPr rtl="0"/>
          <a:endParaRPr lang="en-US"/>
        </a:p>
      </dgm:t>
    </dgm:pt>
    <dgm:pt modelId="{9D8771C7-BF3B-4DAF-94C7-259B0E06B431}" type="sibTrans" cxnId="{BF18C0FF-B832-4289-8664-2F5935DF2F6F}">
      <dgm:prSet/>
      <dgm:spPr/>
      <dgm:t>
        <a:bodyPr rtlCol="0"/>
        <a:lstStyle/>
        <a:p>
          <a:pPr rtl="0"/>
          <a:endParaRPr lang="en-US" dirty="0"/>
        </a:p>
      </dgm:t>
    </dgm:pt>
    <dgm:pt modelId="{7FD4E58E-B593-41F7-980F-E24570D4A41B}">
      <dgm:prSet phldrT="[Text]"/>
      <dgm:spPr/>
      <dgm:t>
        <a:bodyPr rtlCol="0"/>
        <a:lstStyle/>
        <a:p>
          <a:pPr rtl="0"/>
          <a:r>
            <a:rPr lang="ru-RU" dirty="0"/>
            <a:t>Инспектор: </a:t>
          </a:r>
          <a:r>
            <a:rPr lang="en-US" dirty="0" smtClean="0"/>
            <a:t/>
          </a:r>
          <a:br>
            <a:rPr lang="en-US" dirty="0" smtClean="0"/>
          </a:br>
          <a:r>
            <a:rPr lang="ru-RU" dirty="0" smtClean="0"/>
            <a:t>Запросить </a:t>
          </a:r>
          <a:r>
            <a:rPr lang="ru-RU" dirty="0"/>
            <a:t>все </a:t>
          </a:r>
          <a:r>
            <a:rPr lang="ru-RU" dirty="0" err="1"/>
            <a:t>предынспекционные</a:t>
          </a:r>
          <a:r>
            <a:rPr lang="ru-RU" dirty="0"/>
            <a:t> документы/ записи</a:t>
          </a:r>
        </a:p>
      </dgm:t>
    </dgm:pt>
    <dgm:pt modelId="{A94A5B64-5F7B-4CAB-B989-03098FE72C3D}" type="parTrans" cxnId="{20D76D90-8622-488E-B86A-54B57F8BCCFE}">
      <dgm:prSet/>
      <dgm:spPr/>
      <dgm:t>
        <a:bodyPr rtlCol="0"/>
        <a:lstStyle/>
        <a:p>
          <a:pPr rtl="0"/>
          <a:endParaRPr lang="en-US"/>
        </a:p>
      </dgm:t>
    </dgm:pt>
    <dgm:pt modelId="{ACDFC891-A3EF-480B-BDAB-6A9A7577794A}" type="sibTrans" cxnId="{20D76D90-8622-488E-B86A-54B57F8BCCFE}">
      <dgm:prSet/>
      <dgm:spPr/>
      <dgm:t>
        <a:bodyPr rtlCol="0"/>
        <a:lstStyle/>
        <a:p>
          <a:pPr rtl="0"/>
          <a:endParaRPr lang="en-US" dirty="0"/>
        </a:p>
      </dgm:t>
    </dgm:pt>
    <dgm:pt modelId="{E584891D-9A51-4A8E-B1B6-6101910D3D82}">
      <dgm:prSet phldrT="[Text]"/>
      <dgm:spPr/>
      <dgm:t>
        <a:bodyPr rtlCol="0"/>
        <a:lstStyle/>
        <a:p>
          <a:pPr rtl="0"/>
          <a:r>
            <a:rPr lang="ru-RU" dirty="0" smtClean="0"/>
            <a:t>Инспекция</a:t>
          </a:r>
          <a:endParaRPr lang="ru-RU" dirty="0"/>
        </a:p>
      </dgm:t>
    </dgm:pt>
    <dgm:pt modelId="{1B38359F-6771-4127-9DB5-16F639C22B7D}" type="parTrans" cxnId="{B2C5BA96-8D92-4EC7-B076-BEA09B905216}">
      <dgm:prSet/>
      <dgm:spPr/>
      <dgm:t>
        <a:bodyPr rtlCol="0"/>
        <a:lstStyle/>
        <a:p>
          <a:pPr rtl="0"/>
          <a:endParaRPr lang="en-US"/>
        </a:p>
      </dgm:t>
    </dgm:pt>
    <dgm:pt modelId="{36F3EF20-5933-49DC-906F-202BD3BC4FDE}" type="sibTrans" cxnId="{B2C5BA96-8D92-4EC7-B076-BEA09B905216}">
      <dgm:prSet/>
      <dgm:spPr/>
      <dgm:t>
        <a:bodyPr rtlCol="0"/>
        <a:lstStyle/>
        <a:p>
          <a:pPr rtl="0"/>
          <a:endParaRPr lang="en-US" dirty="0"/>
        </a:p>
      </dgm:t>
    </dgm:pt>
    <dgm:pt modelId="{8B809305-723C-4FDE-8ACE-BE0860077063}">
      <dgm:prSet phldrT="[Text]"/>
      <dgm:spPr/>
      <dgm:t>
        <a:bodyPr rtlCol="0"/>
        <a:lstStyle/>
        <a:p>
          <a:pPr rtl="0"/>
          <a:r>
            <a:rPr lang="ru-RU"/>
            <a:t>Завершение</a:t>
          </a:r>
        </a:p>
      </dgm:t>
    </dgm:pt>
    <dgm:pt modelId="{86E5B4AD-553B-451C-B9DC-5C664680AF04}" type="parTrans" cxnId="{91FAC6BF-79CA-456D-A214-0945AD20D916}">
      <dgm:prSet/>
      <dgm:spPr/>
      <dgm:t>
        <a:bodyPr rtlCol="0"/>
        <a:lstStyle/>
        <a:p>
          <a:pPr rtl="0"/>
          <a:endParaRPr lang="en-US"/>
        </a:p>
      </dgm:t>
    </dgm:pt>
    <dgm:pt modelId="{7D1F0D7E-27BE-48C3-B564-AD8FE945B117}" type="sibTrans" cxnId="{91FAC6BF-79CA-456D-A214-0945AD20D916}">
      <dgm:prSet/>
      <dgm:spPr/>
      <dgm:t>
        <a:bodyPr rtlCol="0"/>
        <a:lstStyle/>
        <a:p>
          <a:pPr rtl="0"/>
          <a:endParaRPr lang="en-US"/>
        </a:p>
      </dgm:t>
    </dgm:pt>
    <dgm:pt modelId="{6539A839-2EEA-40BD-9439-27EADEDBAC65}">
      <dgm:prSet phldrT="[Text]"/>
      <dgm:spPr/>
      <dgm:t>
        <a:bodyPr rtlCol="0"/>
        <a:lstStyle/>
        <a:p>
          <a:pPr rtl="0"/>
          <a:r>
            <a:rPr lang="ru-RU" dirty="0"/>
            <a:t>Компания: Подготовить документы </a:t>
          </a:r>
          <a:r>
            <a:rPr lang="en-US" dirty="0" smtClean="0"/>
            <a:t/>
          </a:r>
          <a:br>
            <a:rPr lang="en-US" dirty="0" smtClean="0"/>
          </a:br>
          <a:r>
            <a:rPr lang="ru-RU" dirty="0" smtClean="0"/>
            <a:t>и </a:t>
          </a:r>
          <a:r>
            <a:rPr lang="ru-RU" dirty="0"/>
            <a:t>предоставить к ним доступ (в электронном хранилище)</a:t>
          </a:r>
        </a:p>
      </dgm:t>
    </dgm:pt>
    <dgm:pt modelId="{63F7A0C0-D663-49B5-BAAC-2EE76C2B9C0D}" type="parTrans" cxnId="{4FF3ABB7-35FE-4CE8-AC47-553482FE05E5}">
      <dgm:prSet/>
      <dgm:spPr/>
      <dgm:t>
        <a:bodyPr rtlCol="0"/>
        <a:lstStyle/>
        <a:p>
          <a:pPr rtl="0"/>
          <a:endParaRPr lang="en-US"/>
        </a:p>
      </dgm:t>
    </dgm:pt>
    <dgm:pt modelId="{9BBEBBD5-A60C-428B-B424-9D9F4EFBCE0E}" type="sibTrans" cxnId="{4FF3ABB7-35FE-4CE8-AC47-553482FE05E5}">
      <dgm:prSet/>
      <dgm:spPr/>
      <dgm:t>
        <a:bodyPr rtlCol="0"/>
        <a:lstStyle/>
        <a:p>
          <a:pPr rtl="0"/>
          <a:endParaRPr lang="en-US" dirty="0"/>
        </a:p>
      </dgm:t>
    </dgm:pt>
    <dgm:pt modelId="{B4F8FE5D-1BF4-4226-9060-D4E741345D1F}" type="pres">
      <dgm:prSet presAssocID="{C050F806-7E16-4C7A-ACC5-1839354E426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301899-F54F-4A24-817D-277122433080}" type="pres">
      <dgm:prSet presAssocID="{CE0B1D91-516C-4E52-B2D8-FD7AC7F39A2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AFA0E-09D6-4884-8BFE-BDD06BE3A083}" type="pres">
      <dgm:prSet presAssocID="{8A15500C-2B98-4DAA-A512-9905256755A8}" presName="sibTrans" presStyleLbl="sibTrans2D1" presStyleIdx="0" presStyleCnt="5"/>
      <dgm:spPr/>
      <dgm:t>
        <a:bodyPr/>
        <a:lstStyle/>
        <a:p>
          <a:endParaRPr lang="ru-RU"/>
        </a:p>
      </dgm:t>
    </dgm:pt>
    <dgm:pt modelId="{7B3EF687-46FD-4CF2-97B0-224361D3AEED}" type="pres">
      <dgm:prSet presAssocID="{8A15500C-2B98-4DAA-A512-9905256755A8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B5A34AF9-EF91-4E81-813D-CEBF7D667C7D}" type="pres">
      <dgm:prSet presAssocID="{00FCFF40-94FA-47C1-9E08-19FD75B7765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4990DB-AA18-4AB0-8F25-CEBFD24247C4}" type="pres">
      <dgm:prSet presAssocID="{9D8771C7-BF3B-4DAF-94C7-259B0E06B431}" presName="sibTrans" presStyleLbl="sibTrans2D1" presStyleIdx="1" presStyleCnt="5"/>
      <dgm:spPr/>
      <dgm:t>
        <a:bodyPr/>
        <a:lstStyle/>
        <a:p>
          <a:endParaRPr lang="ru-RU"/>
        </a:p>
      </dgm:t>
    </dgm:pt>
    <dgm:pt modelId="{FFABD072-240D-4EA9-824F-F5A5FDD7CD2A}" type="pres">
      <dgm:prSet presAssocID="{9D8771C7-BF3B-4DAF-94C7-259B0E06B431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54D6BDA1-A8BE-4C90-9981-B4145498AEC0}" type="pres">
      <dgm:prSet presAssocID="{7FD4E58E-B593-41F7-980F-E24570D4A41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63904-5CDA-499D-B490-E47A4E617CF1}" type="pres">
      <dgm:prSet presAssocID="{ACDFC891-A3EF-480B-BDAB-6A9A7577794A}" presName="sibTrans" presStyleLbl="sibTrans2D1" presStyleIdx="2" presStyleCnt="5"/>
      <dgm:spPr/>
      <dgm:t>
        <a:bodyPr/>
        <a:lstStyle/>
        <a:p>
          <a:endParaRPr lang="ru-RU"/>
        </a:p>
      </dgm:t>
    </dgm:pt>
    <dgm:pt modelId="{68C9BB4E-27FD-40B2-823B-A9F009147DF7}" type="pres">
      <dgm:prSet presAssocID="{ACDFC891-A3EF-480B-BDAB-6A9A7577794A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49A5F51B-21DA-489B-8C52-E728F87E472C}" type="pres">
      <dgm:prSet presAssocID="{6539A839-2EEA-40BD-9439-27EADEDBAC6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D2F5EB-7FF8-47CA-BA61-623EC4C67CEA}" type="pres">
      <dgm:prSet presAssocID="{9BBEBBD5-A60C-428B-B424-9D9F4EFBCE0E}" presName="sibTrans" presStyleLbl="sibTrans2D1" presStyleIdx="3" presStyleCnt="5"/>
      <dgm:spPr/>
      <dgm:t>
        <a:bodyPr/>
        <a:lstStyle/>
        <a:p>
          <a:endParaRPr lang="ru-RU"/>
        </a:p>
      </dgm:t>
    </dgm:pt>
    <dgm:pt modelId="{CFCD14E8-FDF8-4F10-95B9-9BB5496215CE}" type="pres">
      <dgm:prSet presAssocID="{9BBEBBD5-A60C-428B-B424-9D9F4EFBCE0E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C4FEE5D3-1FFE-41D4-B365-D657E4F63F12}" type="pres">
      <dgm:prSet presAssocID="{E584891D-9A51-4A8E-B1B6-6101910D3D8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D5CAC-38D2-4138-A3E3-AFA9D71EB584}" type="pres">
      <dgm:prSet presAssocID="{36F3EF20-5933-49DC-906F-202BD3BC4FDE}" presName="sibTrans" presStyleLbl="sibTrans2D1" presStyleIdx="4" presStyleCnt="5"/>
      <dgm:spPr/>
      <dgm:t>
        <a:bodyPr/>
        <a:lstStyle/>
        <a:p>
          <a:endParaRPr lang="ru-RU"/>
        </a:p>
      </dgm:t>
    </dgm:pt>
    <dgm:pt modelId="{F47EFB84-B757-44CB-A8A9-CA10743CE98E}" type="pres">
      <dgm:prSet presAssocID="{36F3EF20-5933-49DC-906F-202BD3BC4FD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D6DD1AB5-A0D1-4177-B8AF-7E5D701C4AEF}" type="pres">
      <dgm:prSet presAssocID="{8B809305-723C-4FDE-8ACE-BE086007706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541697-C34F-40CC-A643-4219779CCB2A}" type="presOf" srcId="{9BBEBBD5-A60C-428B-B424-9D9F4EFBCE0E}" destId="{20D2F5EB-7FF8-47CA-BA61-623EC4C67CEA}" srcOrd="0" destOrd="0" presId="urn:microsoft.com/office/officeart/2005/8/layout/process5"/>
    <dgm:cxn modelId="{B2C5BA96-8D92-4EC7-B076-BEA09B905216}" srcId="{C050F806-7E16-4C7A-ACC5-1839354E4262}" destId="{E584891D-9A51-4A8E-B1B6-6101910D3D82}" srcOrd="4" destOrd="0" parTransId="{1B38359F-6771-4127-9DB5-16F639C22B7D}" sibTransId="{36F3EF20-5933-49DC-906F-202BD3BC4FDE}"/>
    <dgm:cxn modelId="{CB5C0745-1E59-432C-ABBD-7BB14654E01A}" type="presOf" srcId="{36F3EF20-5933-49DC-906F-202BD3BC4FDE}" destId="{C5CD5CAC-38D2-4138-A3E3-AFA9D71EB584}" srcOrd="0" destOrd="0" presId="urn:microsoft.com/office/officeart/2005/8/layout/process5"/>
    <dgm:cxn modelId="{912D6DFF-7D6F-4ABC-A712-2A1545B61693}" type="presOf" srcId="{36F3EF20-5933-49DC-906F-202BD3BC4FDE}" destId="{F47EFB84-B757-44CB-A8A9-CA10743CE98E}" srcOrd="1" destOrd="0" presId="urn:microsoft.com/office/officeart/2005/8/layout/process5"/>
    <dgm:cxn modelId="{8824710C-B526-418F-A59D-1843444FEC35}" type="presOf" srcId="{9D8771C7-BF3B-4DAF-94C7-259B0E06B431}" destId="{6C4990DB-AA18-4AB0-8F25-CEBFD24247C4}" srcOrd="0" destOrd="0" presId="urn:microsoft.com/office/officeart/2005/8/layout/process5"/>
    <dgm:cxn modelId="{F76F44D5-1D3D-4B40-913C-C6070C73BAEC}" type="presOf" srcId="{8B809305-723C-4FDE-8ACE-BE0860077063}" destId="{D6DD1AB5-A0D1-4177-B8AF-7E5D701C4AEF}" srcOrd="0" destOrd="0" presId="urn:microsoft.com/office/officeart/2005/8/layout/process5"/>
    <dgm:cxn modelId="{4FF3ABB7-35FE-4CE8-AC47-553482FE05E5}" srcId="{C050F806-7E16-4C7A-ACC5-1839354E4262}" destId="{6539A839-2EEA-40BD-9439-27EADEDBAC65}" srcOrd="3" destOrd="0" parTransId="{63F7A0C0-D663-49B5-BAAC-2EE76C2B9C0D}" sibTransId="{9BBEBBD5-A60C-428B-B424-9D9F4EFBCE0E}"/>
    <dgm:cxn modelId="{20D76D90-8622-488E-B86A-54B57F8BCCFE}" srcId="{C050F806-7E16-4C7A-ACC5-1839354E4262}" destId="{7FD4E58E-B593-41F7-980F-E24570D4A41B}" srcOrd="2" destOrd="0" parTransId="{A94A5B64-5F7B-4CAB-B989-03098FE72C3D}" sibTransId="{ACDFC891-A3EF-480B-BDAB-6A9A7577794A}"/>
    <dgm:cxn modelId="{40B86BB1-E839-4A40-866E-91724DD81118}" type="presOf" srcId="{7FD4E58E-B593-41F7-980F-E24570D4A41B}" destId="{54D6BDA1-A8BE-4C90-9981-B4145498AEC0}" srcOrd="0" destOrd="0" presId="urn:microsoft.com/office/officeart/2005/8/layout/process5"/>
    <dgm:cxn modelId="{7742AFC1-F140-41FD-B04C-81AC1E9B9F1D}" type="presOf" srcId="{9D8771C7-BF3B-4DAF-94C7-259B0E06B431}" destId="{FFABD072-240D-4EA9-824F-F5A5FDD7CD2A}" srcOrd="1" destOrd="0" presId="urn:microsoft.com/office/officeart/2005/8/layout/process5"/>
    <dgm:cxn modelId="{524A90C1-DD79-4857-AD31-7FEF41A4B0F6}" type="presOf" srcId="{8A15500C-2B98-4DAA-A512-9905256755A8}" destId="{7B3EF687-46FD-4CF2-97B0-224361D3AEED}" srcOrd="1" destOrd="0" presId="urn:microsoft.com/office/officeart/2005/8/layout/process5"/>
    <dgm:cxn modelId="{A40F215C-0C0C-4502-8F0C-A5A7389F1A7D}" type="presOf" srcId="{ACDFC891-A3EF-480B-BDAB-6A9A7577794A}" destId="{68C9BB4E-27FD-40B2-823B-A9F009147DF7}" srcOrd="1" destOrd="0" presId="urn:microsoft.com/office/officeart/2005/8/layout/process5"/>
    <dgm:cxn modelId="{91FAC6BF-79CA-456D-A214-0945AD20D916}" srcId="{C050F806-7E16-4C7A-ACC5-1839354E4262}" destId="{8B809305-723C-4FDE-8ACE-BE0860077063}" srcOrd="5" destOrd="0" parTransId="{86E5B4AD-553B-451C-B9DC-5C664680AF04}" sibTransId="{7D1F0D7E-27BE-48C3-B564-AD8FE945B117}"/>
    <dgm:cxn modelId="{4D55CBE8-BCD6-42F6-AE34-BDC2C557726D}" type="presOf" srcId="{ACDFC891-A3EF-480B-BDAB-6A9A7577794A}" destId="{DC963904-5CDA-499D-B490-E47A4E617CF1}" srcOrd="0" destOrd="0" presId="urn:microsoft.com/office/officeart/2005/8/layout/process5"/>
    <dgm:cxn modelId="{C40A11A8-EAEA-459F-85F0-BFF2C73B113D}" type="presOf" srcId="{9BBEBBD5-A60C-428B-B424-9D9F4EFBCE0E}" destId="{CFCD14E8-FDF8-4F10-95B9-9BB5496215CE}" srcOrd="1" destOrd="0" presId="urn:microsoft.com/office/officeart/2005/8/layout/process5"/>
    <dgm:cxn modelId="{20A0FC12-9DBF-4B8F-A373-F9282537C8E9}" type="presOf" srcId="{00FCFF40-94FA-47C1-9E08-19FD75B7765F}" destId="{B5A34AF9-EF91-4E81-813D-CEBF7D667C7D}" srcOrd="0" destOrd="0" presId="urn:microsoft.com/office/officeart/2005/8/layout/process5"/>
    <dgm:cxn modelId="{A7B7CCDF-6378-4D3C-9527-81E855B037B7}" type="presOf" srcId="{E584891D-9A51-4A8E-B1B6-6101910D3D82}" destId="{C4FEE5D3-1FFE-41D4-B365-D657E4F63F12}" srcOrd="0" destOrd="0" presId="urn:microsoft.com/office/officeart/2005/8/layout/process5"/>
    <dgm:cxn modelId="{BF7DFEBE-DAD6-4F91-A062-7D444C79EB90}" srcId="{C050F806-7E16-4C7A-ACC5-1839354E4262}" destId="{CE0B1D91-516C-4E52-B2D8-FD7AC7F39A25}" srcOrd="0" destOrd="0" parTransId="{5BB3D69C-889A-4DEA-9338-EA8CB3206AA5}" sibTransId="{8A15500C-2B98-4DAA-A512-9905256755A8}"/>
    <dgm:cxn modelId="{BF18C0FF-B832-4289-8664-2F5935DF2F6F}" srcId="{C050F806-7E16-4C7A-ACC5-1839354E4262}" destId="{00FCFF40-94FA-47C1-9E08-19FD75B7765F}" srcOrd="1" destOrd="0" parTransId="{3C999E0B-DCC8-49F6-B0C4-D7D5BCA39BDF}" sibTransId="{9D8771C7-BF3B-4DAF-94C7-259B0E06B431}"/>
    <dgm:cxn modelId="{943E7B0A-D984-4B3E-82BE-3D6E2FEDB3D4}" type="presOf" srcId="{CE0B1D91-516C-4E52-B2D8-FD7AC7F39A25}" destId="{AF301899-F54F-4A24-817D-277122433080}" srcOrd="0" destOrd="0" presId="urn:microsoft.com/office/officeart/2005/8/layout/process5"/>
    <dgm:cxn modelId="{C3CC3090-37F0-4B16-982B-3FC95FDE27A6}" type="presOf" srcId="{8A15500C-2B98-4DAA-A512-9905256755A8}" destId="{F00AFA0E-09D6-4884-8BFE-BDD06BE3A083}" srcOrd="0" destOrd="0" presId="urn:microsoft.com/office/officeart/2005/8/layout/process5"/>
    <dgm:cxn modelId="{E99273D5-4CD7-431E-B93A-1637F5306610}" type="presOf" srcId="{6539A839-2EEA-40BD-9439-27EADEDBAC65}" destId="{49A5F51B-21DA-489B-8C52-E728F87E472C}" srcOrd="0" destOrd="0" presId="urn:microsoft.com/office/officeart/2005/8/layout/process5"/>
    <dgm:cxn modelId="{5B66476F-C642-4BB6-A1D7-1DA5A55361CF}" type="presOf" srcId="{C050F806-7E16-4C7A-ACC5-1839354E4262}" destId="{B4F8FE5D-1BF4-4226-9060-D4E741345D1F}" srcOrd="0" destOrd="0" presId="urn:microsoft.com/office/officeart/2005/8/layout/process5"/>
    <dgm:cxn modelId="{92652F45-8B0D-4359-986D-8C3C7AA9B5E2}" type="presParOf" srcId="{B4F8FE5D-1BF4-4226-9060-D4E741345D1F}" destId="{AF301899-F54F-4A24-817D-277122433080}" srcOrd="0" destOrd="0" presId="urn:microsoft.com/office/officeart/2005/8/layout/process5"/>
    <dgm:cxn modelId="{CDE60FA3-484B-4C66-BAB0-F045997C91D5}" type="presParOf" srcId="{B4F8FE5D-1BF4-4226-9060-D4E741345D1F}" destId="{F00AFA0E-09D6-4884-8BFE-BDD06BE3A083}" srcOrd="1" destOrd="0" presId="urn:microsoft.com/office/officeart/2005/8/layout/process5"/>
    <dgm:cxn modelId="{BFE88D15-9DA0-46AE-B43A-9C2F0C0BDEE6}" type="presParOf" srcId="{F00AFA0E-09D6-4884-8BFE-BDD06BE3A083}" destId="{7B3EF687-46FD-4CF2-97B0-224361D3AEED}" srcOrd="0" destOrd="0" presId="urn:microsoft.com/office/officeart/2005/8/layout/process5"/>
    <dgm:cxn modelId="{D549B07E-61EA-47C0-BA27-D0BF261A5B03}" type="presParOf" srcId="{B4F8FE5D-1BF4-4226-9060-D4E741345D1F}" destId="{B5A34AF9-EF91-4E81-813D-CEBF7D667C7D}" srcOrd="2" destOrd="0" presId="urn:microsoft.com/office/officeart/2005/8/layout/process5"/>
    <dgm:cxn modelId="{2C7BADE3-8C0D-4B5E-A129-176218406A8B}" type="presParOf" srcId="{B4F8FE5D-1BF4-4226-9060-D4E741345D1F}" destId="{6C4990DB-AA18-4AB0-8F25-CEBFD24247C4}" srcOrd="3" destOrd="0" presId="urn:microsoft.com/office/officeart/2005/8/layout/process5"/>
    <dgm:cxn modelId="{356C0305-E256-4549-B9B3-0385658C02A9}" type="presParOf" srcId="{6C4990DB-AA18-4AB0-8F25-CEBFD24247C4}" destId="{FFABD072-240D-4EA9-824F-F5A5FDD7CD2A}" srcOrd="0" destOrd="0" presId="urn:microsoft.com/office/officeart/2005/8/layout/process5"/>
    <dgm:cxn modelId="{1D0BEC1C-3284-4580-862B-DBCB7CEEE767}" type="presParOf" srcId="{B4F8FE5D-1BF4-4226-9060-D4E741345D1F}" destId="{54D6BDA1-A8BE-4C90-9981-B4145498AEC0}" srcOrd="4" destOrd="0" presId="urn:microsoft.com/office/officeart/2005/8/layout/process5"/>
    <dgm:cxn modelId="{2E200B6E-1729-4A86-AC78-99AFC43152C7}" type="presParOf" srcId="{B4F8FE5D-1BF4-4226-9060-D4E741345D1F}" destId="{DC963904-5CDA-499D-B490-E47A4E617CF1}" srcOrd="5" destOrd="0" presId="urn:microsoft.com/office/officeart/2005/8/layout/process5"/>
    <dgm:cxn modelId="{6755B84E-6875-4625-8BA4-A551B8BA9EC5}" type="presParOf" srcId="{DC963904-5CDA-499D-B490-E47A4E617CF1}" destId="{68C9BB4E-27FD-40B2-823B-A9F009147DF7}" srcOrd="0" destOrd="0" presId="urn:microsoft.com/office/officeart/2005/8/layout/process5"/>
    <dgm:cxn modelId="{EB84FB2A-E1E4-4F6B-9178-4F7F085D75FE}" type="presParOf" srcId="{B4F8FE5D-1BF4-4226-9060-D4E741345D1F}" destId="{49A5F51B-21DA-489B-8C52-E728F87E472C}" srcOrd="6" destOrd="0" presId="urn:microsoft.com/office/officeart/2005/8/layout/process5"/>
    <dgm:cxn modelId="{F952FFF6-591C-4490-A520-2E93405503F4}" type="presParOf" srcId="{B4F8FE5D-1BF4-4226-9060-D4E741345D1F}" destId="{20D2F5EB-7FF8-47CA-BA61-623EC4C67CEA}" srcOrd="7" destOrd="0" presId="urn:microsoft.com/office/officeart/2005/8/layout/process5"/>
    <dgm:cxn modelId="{1B3F2A9C-8467-49D1-86AB-E8668F1CCFE2}" type="presParOf" srcId="{20D2F5EB-7FF8-47CA-BA61-623EC4C67CEA}" destId="{CFCD14E8-FDF8-4F10-95B9-9BB5496215CE}" srcOrd="0" destOrd="0" presId="urn:microsoft.com/office/officeart/2005/8/layout/process5"/>
    <dgm:cxn modelId="{FE332914-1845-4E26-A0F6-B6BD0C1CC6E5}" type="presParOf" srcId="{B4F8FE5D-1BF4-4226-9060-D4E741345D1F}" destId="{C4FEE5D3-1FFE-41D4-B365-D657E4F63F12}" srcOrd="8" destOrd="0" presId="urn:microsoft.com/office/officeart/2005/8/layout/process5"/>
    <dgm:cxn modelId="{841CC676-086E-4784-A4EA-2E8D2E65E303}" type="presParOf" srcId="{B4F8FE5D-1BF4-4226-9060-D4E741345D1F}" destId="{C5CD5CAC-38D2-4138-A3E3-AFA9D71EB584}" srcOrd="9" destOrd="0" presId="urn:microsoft.com/office/officeart/2005/8/layout/process5"/>
    <dgm:cxn modelId="{B0B14B7C-D919-4D0C-A27D-D498A872ADDB}" type="presParOf" srcId="{C5CD5CAC-38D2-4138-A3E3-AFA9D71EB584}" destId="{F47EFB84-B757-44CB-A8A9-CA10743CE98E}" srcOrd="0" destOrd="0" presId="urn:microsoft.com/office/officeart/2005/8/layout/process5"/>
    <dgm:cxn modelId="{07BB63EA-A367-47C7-8154-3FFB5F376769}" type="presParOf" srcId="{B4F8FE5D-1BF4-4226-9060-D4E741345D1F}" destId="{D6DD1AB5-A0D1-4177-B8AF-7E5D701C4AEF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B6E5AB-5EED-4544-BA6A-45B0789357D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A9A1D9FE-9AB8-461C-8686-870D789D3382}">
      <dgm:prSet phldrT="[Text]"/>
      <dgm:spPr/>
      <dgm:t>
        <a:bodyPr rtlCol="0"/>
        <a:lstStyle/>
        <a:p>
          <a:pPr rtl="0"/>
          <a:r>
            <a:rPr lang="ru-RU" dirty="0" smtClean="0"/>
            <a:t>Охват</a:t>
          </a:r>
          <a:endParaRPr lang="ru-RU" dirty="0"/>
        </a:p>
      </dgm:t>
    </dgm:pt>
    <dgm:pt modelId="{9E1BD006-D1AA-485C-8708-24780065FAE1}" type="parTrans" cxnId="{1589E278-AC92-43E6-A307-473602F128D8}">
      <dgm:prSet/>
      <dgm:spPr/>
      <dgm:t>
        <a:bodyPr rtlCol="0"/>
        <a:lstStyle/>
        <a:p>
          <a:pPr rtl="0"/>
          <a:endParaRPr lang="en-US"/>
        </a:p>
      </dgm:t>
    </dgm:pt>
    <dgm:pt modelId="{088AEEBA-B95E-4709-9BB9-8B23492E4356}" type="sibTrans" cxnId="{1589E278-AC92-43E6-A307-473602F128D8}">
      <dgm:prSet/>
      <dgm:spPr/>
      <dgm:t>
        <a:bodyPr rtlCol="0"/>
        <a:lstStyle/>
        <a:p>
          <a:pPr rtl="0"/>
          <a:endParaRPr lang="en-US"/>
        </a:p>
      </dgm:t>
    </dgm:pt>
    <dgm:pt modelId="{48174833-B2C9-4D32-941F-38AADA198B8F}">
      <dgm:prSet phldrT="[Text]" custT="1"/>
      <dgm:spPr/>
      <dgm:t>
        <a:bodyPr rtlCol="0"/>
        <a:lstStyle/>
        <a:p>
          <a:pPr rtl="0"/>
          <a:r>
            <a:rPr lang="ru-RU" sz="1200" b="1"/>
            <a:t>По умолчанию – аналогично стандартной выездной проверке</a:t>
          </a:r>
        </a:p>
      </dgm:t>
    </dgm:pt>
    <dgm:pt modelId="{028E07F1-F55B-430C-9C7B-7149AD6D54F6}" type="parTrans" cxnId="{18DD3AA7-E7E6-4EDB-8CDB-F8872E61DCD3}">
      <dgm:prSet/>
      <dgm:spPr/>
      <dgm:t>
        <a:bodyPr rtlCol="0"/>
        <a:lstStyle/>
        <a:p>
          <a:pPr rtl="0"/>
          <a:endParaRPr lang="en-US"/>
        </a:p>
      </dgm:t>
    </dgm:pt>
    <dgm:pt modelId="{9519EA54-C7A6-48DF-B2BB-8580D5E77100}" type="sibTrans" cxnId="{18DD3AA7-E7E6-4EDB-8CDB-F8872E61DCD3}">
      <dgm:prSet/>
      <dgm:spPr/>
      <dgm:t>
        <a:bodyPr rtlCol="0"/>
        <a:lstStyle/>
        <a:p>
          <a:pPr rtl="0"/>
          <a:endParaRPr lang="en-US"/>
        </a:p>
      </dgm:t>
    </dgm:pt>
    <dgm:pt modelId="{19E8428A-A3C4-49BB-834A-CF9DEE52AD2F}">
      <dgm:prSet phldrT="[Text]" custT="1"/>
      <dgm:spPr/>
      <dgm:t>
        <a:bodyPr rtlCol="0"/>
        <a:lstStyle/>
        <a:p>
          <a:pPr rtl="0"/>
          <a:r>
            <a:rPr lang="ru-RU" sz="1200"/>
            <a:t>Определяется в каждом конкретном случае</a:t>
          </a:r>
        </a:p>
      </dgm:t>
    </dgm:pt>
    <dgm:pt modelId="{FE45DFDA-DB6D-490E-83EF-4BE64D5C8E1B}" type="parTrans" cxnId="{4BE3AD88-05ED-4EF8-8161-F26DC3ABE750}">
      <dgm:prSet/>
      <dgm:spPr/>
      <dgm:t>
        <a:bodyPr rtlCol="0"/>
        <a:lstStyle/>
        <a:p>
          <a:pPr rtl="0"/>
          <a:endParaRPr lang="en-US"/>
        </a:p>
      </dgm:t>
    </dgm:pt>
    <dgm:pt modelId="{F3838C38-D601-4117-B3CE-0A90BEDB97FF}" type="sibTrans" cxnId="{4BE3AD88-05ED-4EF8-8161-F26DC3ABE750}">
      <dgm:prSet/>
      <dgm:spPr/>
      <dgm:t>
        <a:bodyPr rtlCol="0"/>
        <a:lstStyle/>
        <a:p>
          <a:pPr rtl="0"/>
          <a:endParaRPr lang="en-US"/>
        </a:p>
      </dgm:t>
    </dgm:pt>
    <dgm:pt modelId="{D20AE965-DC0F-4433-BC44-DD0B54536996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 rtlCol="0"/>
        <a:lstStyle/>
        <a:p>
          <a:pPr rtl="0"/>
          <a:r>
            <a:rPr lang="ru-RU"/>
            <a:t>Методология проверки</a:t>
          </a:r>
        </a:p>
      </dgm:t>
    </dgm:pt>
    <dgm:pt modelId="{0739D8C8-6A50-45E2-9DBA-CB5AF22290C1}" type="parTrans" cxnId="{F14E8C26-44ED-4ACE-912D-7999556E02FD}">
      <dgm:prSet/>
      <dgm:spPr/>
      <dgm:t>
        <a:bodyPr rtlCol="0"/>
        <a:lstStyle/>
        <a:p>
          <a:pPr rtl="0"/>
          <a:endParaRPr lang="en-US"/>
        </a:p>
      </dgm:t>
    </dgm:pt>
    <dgm:pt modelId="{057DDB04-9196-40A7-A0F9-6F99DC712CE1}" type="sibTrans" cxnId="{F14E8C26-44ED-4ACE-912D-7999556E02FD}">
      <dgm:prSet/>
      <dgm:spPr/>
      <dgm:t>
        <a:bodyPr rtlCol="0"/>
        <a:lstStyle/>
        <a:p>
          <a:pPr rtl="0"/>
          <a:endParaRPr lang="en-US"/>
        </a:p>
      </dgm:t>
    </dgm:pt>
    <dgm:pt modelId="{27206D8C-80E4-4D93-8D51-40F85C447E2D}">
      <dgm:prSet phldrT="[Text]" custT="1"/>
      <dgm:spPr>
        <a:solidFill>
          <a:schemeClr val="accent2">
            <a:lumMod val="75000"/>
          </a:schemeClr>
        </a:solidFill>
      </dgm:spPr>
      <dgm:t>
        <a:bodyPr rtlCol="0"/>
        <a:lstStyle/>
        <a:p>
          <a:pPr rtl="0"/>
          <a:r>
            <a:rPr lang="ru-RU" sz="1200" b="1" dirty="0"/>
            <a:t>Использовать тот же план инспекционной проверки, но </a:t>
          </a:r>
          <a:r>
            <a:rPr lang="en-US" sz="1200" b="1" dirty="0" smtClean="0"/>
            <a:t/>
          </a:r>
          <a:br>
            <a:rPr lang="en-US" sz="1200" b="1" dirty="0" smtClean="0"/>
          </a:br>
          <a:r>
            <a:rPr lang="ru-RU" sz="1200" b="1" dirty="0" smtClean="0"/>
            <a:t>в приоритете сфокусироваться на рисках, </a:t>
          </a:r>
          <a:r>
            <a:rPr lang="ru-RU" sz="1200" b="1" dirty="0"/>
            <a:t>например жалобы заказчиков, отклонения и т.п.</a:t>
          </a:r>
        </a:p>
      </dgm:t>
    </dgm:pt>
    <dgm:pt modelId="{CC8B0003-5003-4773-A185-3CA1A4DB3768}" type="parTrans" cxnId="{963AFD4D-C0EB-4C87-B90E-2FF8B058C2AD}">
      <dgm:prSet/>
      <dgm:spPr/>
      <dgm:t>
        <a:bodyPr rtlCol="0"/>
        <a:lstStyle/>
        <a:p>
          <a:pPr rtl="0"/>
          <a:endParaRPr lang="en-US"/>
        </a:p>
      </dgm:t>
    </dgm:pt>
    <dgm:pt modelId="{FB5232E7-07C4-496E-B731-2E9E863E2724}" type="sibTrans" cxnId="{963AFD4D-C0EB-4C87-B90E-2FF8B058C2AD}">
      <dgm:prSet/>
      <dgm:spPr/>
      <dgm:t>
        <a:bodyPr rtlCol="0"/>
        <a:lstStyle/>
        <a:p>
          <a:pPr rtl="0"/>
          <a:endParaRPr lang="en-US"/>
        </a:p>
      </dgm:t>
    </dgm:pt>
    <dgm:pt modelId="{E334B624-3AED-47F7-8511-E7A7242CF342}">
      <dgm:prSet phldrT="[Text]" custT="1"/>
      <dgm:spPr>
        <a:solidFill>
          <a:schemeClr val="accent2">
            <a:lumMod val="75000"/>
          </a:schemeClr>
        </a:solidFill>
      </dgm:spPr>
      <dgm:t>
        <a:bodyPr rtlCol="0"/>
        <a:lstStyle/>
        <a:p>
          <a:pPr rtl="0"/>
          <a:r>
            <a:rPr lang="ru-RU" sz="1200" b="1" dirty="0"/>
            <a:t>Увеличение количества запросов </a:t>
          </a:r>
          <a:r>
            <a:rPr lang="en-US" sz="1200" b="1" dirty="0" smtClean="0"/>
            <a:t/>
          </a:r>
          <a:br>
            <a:rPr lang="en-US" sz="1200" b="1" dirty="0" smtClean="0"/>
          </a:br>
          <a:r>
            <a:rPr lang="ru-RU" sz="1200" b="1" dirty="0" smtClean="0"/>
            <a:t>и </a:t>
          </a:r>
          <a:r>
            <a:rPr lang="ru-RU" sz="1200" b="1" dirty="0"/>
            <a:t>проверок документов перед инспекцией</a:t>
          </a:r>
        </a:p>
      </dgm:t>
    </dgm:pt>
    <dgm:pt modelId="{19AC77F2-D460-4FA3-A95B-E99B64771EBA}" type="parTrans" cxnId="{FA6063F4-7EEF-4CB7-AB92-2DF0BEEA70B2}">
      <dgm:prSet/>
      <dgm:spPr/>
      <dgm:t>
        <a:bodyPr rtlCol="0"/>
        <a:lstStyle/>
        <a:p>
          <a:pPr rtl="0"/>
          <a:endParaRPr lang="en-US"/>
        </a:p>
      </dgm:t>
    </dgm:pt>
    <dgm:pt modelId="{992E6F37-B664-44B1-8B8F-3B85888B7ECE}" type="sibTrans" cxnId="{FA6063F4-7EEF-4CB7-AB92-2DF0BEEA70B2}">
      <dgm:prSet/>
      <dgm:spPr/>
      <dgm:t>
        <a:bodyPr rtlCol="0"/>
        <a:lstStyle/>
        <a:p>
          <a:pPr rtl="0"/>
          <a:endParaRPr lang="en-US"/>
        </a:p>
      </dgm:t>
    </dgm:pt>
    <dgm:pt modelId="{5B064786-0BB3-4407-B567-777AF602F3B5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 rtlCol="0"/>
        <a:lstStyle/>
        <a:p>
          <a:pPr rtl="0"/>
          <a:r>
            <a:rPr lang="ru-RU" dirty="0"/>
            <a:t>Продолжительность </a:t>
          </a:r>
          <a:r>
            <a:rPr lang="ru-RU" dirty="0" smtClean="0"/>
            <a:t>инспекции</a:t>
          </a:r>
          <a:endParaRPr lang="ru-RU" dirty="0"/>
        </a:p>
      </dgm:t>
    </dgm:pt>
    <dgm:pt modelId="{86D79B0D-EACF-4184-BFE3-229DFDF9A9CB}" type="parTrans" cxnId="{D543315C-2ADC-4E9C-A3DB-CC6DC5135DF7}">
      <dgm:prSet/>
      <dgm:spPr/>
      <dgm:t>
        <a:bodyPr rtlCol="0"/>
        <a:lstStyle/>
        <a:p>
          <a:pPr rtl="0"/>
          <a:endParaRPr lang="en-US"/>
        </a:p>
      </dgm:t>
    </dgm:pt>
    <dgm:pt modelId="{E399436A-E7BA-44F4-8C0C-92465323311B}" type="sibTrans" cxnId="{D543315C-2ADC-4E9C-A3DB-CC6DC5135DF7}">
      <dgm:prSet/>
      <dgm:spPr/>
      <dgm:t>
        <a:bodyPr rtlCol="0"/>
        <a:lstStyle/>
        <a:p>
          <a:pPr rtl="0"/>
          <a:endParaRPr lang="en-US"/>
        </a:p>
      </dgm:t>
    </dgm:pt>
    <dgm:pt modelId="{FBC21DD6-29E2-4290-B40F-2E0B4A770F5E}">
      <dgm:prSet phldrT="[Text]"/>
      <dgm:spPr>
        <a:solidFill>
          <a:schemeClr val="accent3">
            <a:lumMod val="75000"/>
          </a:schemeClr>
        </a:solidFill>
      </dgm:spPr>
      <dgm:t>
        <a:bodyPr rtlCol="0"/>
        <a:lstStyle/>
        <a:p>
          <a:pPr rtl="0"/>
          <a:r>
            <a:rPr lang="ru-RU" dirty="0"/>
            <a:t>Те же специально предусмотренные часы </a:t>
          </a:r>
        </a:p>
        <a:p>
          <a:pPr rtl="0"/>
          <a:r>
            <a:rPr lang="ru-RU" dirty="0"/>
            <a:t>Может занять больше дней, но общее количество часов должно быть тем же, что и при стандартной выездной проверке</a:t>
          </a:r>
        </a:p>
      </dgm:t>
    </dgm:pt>
    <dgm:pt modelId="{C019CC6A-B1CE-4B93-B320-902D31AA7AD6}" type="parTrans" cxnId="{A2F6AF5B-05A2-4B73-9BDA-A3A63E748DD5}">
      <dgm:prSet/>
      <dgm:spPr/>
      <dgm:t>
        <a:bodyPr rtlCol="0"/>
        <a:lstStyle/>
        <a:p>
          <a:pPr rtl="0"/>
          <a:endParaRPr lang="en-US"/>
        </a:p>
      </dgm:t>
    </dgm:pt>
    <dgm:pt modelId="{629BE30D-9598-4598-9162-9CB14CF01E4F}" type="sibTrans" cxnId="{A2F6AF5B-05A2-4B73-9BDA-A3A63E748DD5}">
      <dgm:prSet/>
      <dgm:spPr/>
      <dgm:t>
        <a:bodyPr rtlCol="0"/>
        <a:lstStyle/>
        <a:p>
          <a:pPr rtl="0"/>
          <a:endParaRPr lang="en-US"/>
        </a:p>
      </dgm:t>
    </dgm:pt>
    <dgm:pt modelId="{92682BDD-2507-43A2-B19A-203FF20D15F5}">
      <dgm:prSet phldrT="[Text]"/>
      <dgm:spPr>
        <a:solidFill>
          <a:schemeClr val="accent3">
            <a:lumMod val="75000"/>
          </a:schemeClr>
        </a:solidFill>
      </dgm:spPr>
      <dgm:t>
        <a:bodyPr rtlCol="0"/>
        <a:lstStyle/>
        <a:p>
          <a:pPr rtl="0"/>
          <a:r>
            <a:rPr lang="ru-RU" dirty="0"/>
            <a:t>В случае выявления серьезного/критического несоответствия, продолжительность может быть увеличена, либо можно предусмотреть выезд </a:t>
          </a:r>
          <a:r>
            <a:rPr lang="ru-RU" dirty="0" smtClean="0"/>
            <a:t>на площадку </a:t>
          </a:r>
          <a:r>
            <a:rPr lang="ru-RU" dirty="0"/>
            <a:t>в отдаленной </a:t>
          </a:r>
          <a:r>
            <a:rPr lang="ru-RU" dirty="0" smtClean="0"/>
            <a:t>перспективе</a:t>
          </a:r>
          <a:endParaRPr lang="ru-RU" dirty="0"/>
        </a:p>
      </dgm:t>
    </dgm:pt>
    <dgm:pt modelId="{2D564AE3-EDD5-49D1-8D28-BE9A4BB19360}" type="parTrans" cxnId="{F1F405B2-FEE3-467F-B4B0-0E523C2A63A4}">
      <dgm:prSet/>
      <dgm:spPr/>
      <dgm:t>
        <a:bodyPr rtlCol="0"/>
        <a:lstStyle/>
        <a:p>
          <a:pPr rtl="0"/>
          <a:endParaRPr lang="en-US"/>
        </a:p>
      </dgm:t>
    </dgm:pt>
    <dgm:pt modelId="{9F777E41-A98E-4829-BFF3-584057B23CCD}" type="sibTrans" cxnId="{F1F405B2-FEE3-467F-B4B0-0E523C2A63A4}">
      <dgm:prSet/>
      <dgm:spPr/>
      <dgm:t>
        <a:bodyPr rtlCol="0"/>
        <a:lstStyle/>
        <a:p>
          <a:pPr rtl="0"/>
          <a:endParaRPr lang="en-US"/>
        </a:p>
      </dgm:t>
    </dgm:pt>
    <dgm:pt modelId="{F79F8B99-3B1B-4FC2-923C-168A5DB015E4}" type="pres">
      <dgm:prSet presAssocID="{E8B6E5AB-5EED-4544-BA6A-45B0789357D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D1E2EF-BB04-41D2-854A-7753A4B77A10}" type="pres">
      <dgm:prSet presAssocID="{A9A1D9FE-9AB8-461C-8686-870D789D3382}" presName="compNode" presStyleCnt="0"/>
      <dgm:spPr/>
    </dgm:pt>
    <dgm:pt modelId="{D6BB79F1-8ABC-407B-BFEE-BC715B6CAB74}" type="pres">
      <dgm:prSet presAssocID="{A9A1D9FE-9AB8-461C-8686-870D789D3382}" presName="aNode" presStyleLbl="bgShp" presStyleIdx="0" presStyleCnt="3" custLinFactNeighborX="-38" custLinFactNeighborY="-84"/>
      <dgm:spPr/>
      <dgm:t>
        <a:bodyPr/>
        <a:lstStyle/>
        <a:p>
          <a:endParaRPr lang="ru-RU"/>
        </a:p>
      </dgm:t>
    </dgm:pt>
    <dgm:pt modelId="{7A6D5031-5CC6-43E5-9CC8-26AF3867AFEA}" type="pres">
      <dgm:prSet presAssocID="{A9A1D9FE-9AB8-461C-8686-870D789D3382}" presName="textNode" presStyleLbl="bgShp" presStyleIdx="0" presStyleCnt="3"/>
      <dgm:spPr/>
      <dgm:t>
        <a:bodyPr/>
        <a:lstStyle/>
        <a:p>
          <a:endParaRPr lang="ru-RU"/>
        </a:p>
      </dgm:t>
    </dgm:pt>
    <dgm:pt modelId="{7AC8ACCD-9D04-4FDD-A6A6-F2272C550163}" type="pres">
      <dgm:prSet presAssocID="{A9A1D9FE-9AB8-461C-8686-870D789D3382}" presName="compChildNode" presStyleCnt="0"/>
      <dgm:spPr/>
    </dgm:pt>
    <dgm:pt modelId="{B3BFBDE5-82C5-46C7-836A-B21324A3C573}" type="pres">
      <dgm:prSet presAssocID="{A9A1D9FE-9AB8-461C-8686-870D789D3382}" presName="theInnerList" presStyleCnt="0"/>
      <dgm:spPr/>
    </dgm:pt>
    <dgm:pt modelId="{879DCAC7-AC08-4715-889D-81741A383D18}" type="pres">
      <dgm:prSet presAssocID="{48174833-B2C9-4D32-941F-38AADA198B8F}" presName="childNode" presStyleLbl="node1" presStyleIdx="0" presStyleCnt="6" custLinFactY="-161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CA3F8D-C226-4D83-940C-3FFE33E123DB}" type="pres">
      <dgm:prSet presAssocID="{48174833-B2C9-4D32-941F-38AADA198B8F}" presName="aSpace2" presStyleCnt="0"/>
      <dgm:spPr/>
    </dgm:pt>
    <dgm:pt modelId="{AE7DFAD8-C597-4DC2-99A6-F4312A80749E}" type="pres">
      <dgm:prSet presAssocID="{19E8428A-A3C4-49BB-834A-CF9DEE52AD2F}" presName="childNode" presStyleLbl="node1" presStyleIdx="1" presStyleCnt="6" custLinFactY="-8237" custLinFactNeighborX="-75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5B67E-5AD0-4D6F-9285-738856249894}" type="pres">
      <dgm:prSet presAssocID="{A9A1D9FE-9AB8-461C-8686-870D789D3382}" presName="aSpace" presStyleCnt="0"/>
      <dgm:spPr/>
    </dgm:pt>
    <dgm:pt modelId="{F05EBBB4-5419-45CD-9528-7B6938D8CA3D}" type="pres">
      <dgm:prSet presAssocID="{D20AE965-DC0F-4433-BC44-DD0B54536996}" presName="compNode" presStyleCnt="0"/>
      <dgm:spPr/>
    </dgm:pt>
    <dgm:pt modelId="{ECF371B3-F6B6-404F-A552-0F03788628A4}" type="pres">
      <dgm:prSet presAssocID="{D20AE965-DC0F-4433-BC44-DD0B54536996}" presName="aNode" presStyleLbl="bgShp" presStyleIdx="1" presStyleCnt="3"/>
      <dgm:spPr/>
      <dgm:t>
        <a:bodyPr/>
        <a:lstStyle/>
        <a:p>
          <a:endParaRPr lang="ru-RU"/>
        </a:p>
      </dgm:t>
    </dgm:pt>
    <dgm:pt modelId="{BCED3846-AB80-41C2-B66F-F10A0C0D7AEA}" type="pres">
      <dgm:prSet presAssocID="{D20AE965-DC0F-4433-BC44-DD0B54536996}" presName="textNode" presStyleLbl="bgShp" presStyleIdx="1" presStyleCnt="3"/>
      <dgm:spPr/>
      <dgm:t>
        <a:bodyPr/>
        <a:lstStyle/>
        <a:p>
          <a:endParaRPr lang="ru-RU"/>
        </a:p>
      </dgm:t>
    </dgm:pt>
    <dgm:pt modelId="{5BC4AAAF-9DAD-49D6-BAA6-CF187B78FB34}" type="pres">
      <dgm:prSet presAssocID="{D20AE965-DC0F-4433-BC44-DD0B54536996}" presName="compChildNode" presStyleCnt="0"/>
      <dgm:spPr/>
    </dgm:pt>
    <dgm:pt modelId="{4E10F1C5-CE5B-4082-AE6D-00580EE6CC2A}" type="pres">
      <dgm:prSet presAssocID="{D20AE965-DC0F-4433-BC44-DD0B54536996}" presName="theInnerList" presStyleCnt="0"/>
      <dgm:spPr/>
    </dgm:pt>
    <dgm:pt modelId="{D446751D-8599-4984-A09A-82DA2E7AC27C}" type="pres">
      <dgm:prSet presAssocID="{27206D8C-80E4-4D93-8D51-40F85C447E2D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191374-AC7A-4AF6-9C5A-956CB22D8A6D}" type="pres">
      <dgm:prSet presAssocID="{27206D8C-80E4-4D93-8D51-40F85C447E2D}" presName="aSpace2" presStyleCnt="0"/>
      <dgm:spPr/>
    </dgm:pt>
    <dgm:pt modelId="{EB3B1163-CCB2-4FB6-8ED1-2D40BD878271}" type="pres">
      <dgm:prSet presAssocID="{E334B624-3AED-47F7-8511-E7A7242CF342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3AE7F-1838-4EE9-9DD2-AD0C0D323ACD}" type="pres">
      <dgm:prSet presAssocID="{D20AE965-DC0F-4433-BC44-DD0B54536996}" presName="aSpace" presStyleCnt="0"/>
      <dgm:spPr/>
    </dgm:pt>
    <dgm:pt modelId="{F58DC9C4-DD48-4CD4-AAB0-836C6D3164F2}" type="pres">
      <dgm:prSet presAssocID="{5B064786-0BB3-4407-B567-777AF602F3B5}" presName="compNode" presStyleCnt="0"/>
      <dgm:spPr/>
    </dgm:pt>
    <dgm:pt modelId="{8B72637E-8AE1-43C9-B8C3-E1C1E1A62864}" type="pres">
      <dgm:prSet presAssocID="{5B064786-0BB3-4407-B567-777AF602F3B5}" presName="aNode" presStyleLbl="bgShp" presStyleIdx="2" presStyleCnt="3" custLinFactNeighborX="38" custLinFactNeighborY="-726"/>
      <dgm:spPr/>
      <dgm:t>
        <a:bodyPr/>
        <a:lstStyle/>
        <a:p>
          <a:endParaRPr lang="ru-RU"/>
        </a:p>
      </dgm:t>
    </dgm:pt>
    <dgm:pt modelId="{A69E98A2-9258-4C2E-9C75-7D613808E096}" type="pres">
      <dgm:prSet presAssocID="{5B064786-0BB3-4407-B567-777AF602F3B5}" presName="textNode" presStyleLbl="bgShp" presStyleIdx="2" presStyleCnt="3"/>
      <dgm:spPr/>
      <dgm:t>
        <a:bodyPr/>
        <a:lstStyle/>
        <a:p>
          <a:endParaRPr lang="ru-RU"/>
        </a:p>
      </dgm:t>
    </dgm:pt>
    <dgm:pt modelId="{F7005944-8FE6-4381-B580-DEAFCFC2D757}" type="pres">
      <dgm:prSet presAssocID="{5B064786-0BB3-4407-B567-777AF602F3B5}" presName="compChildNode" presStyleCnt="0"/>
      <dgm:spPr/>
    </dgm:pt>
    <dgm:pt modelId="{B55AAE23-D4DC-4D4B-8153-CA233E7A4525}" type="pres">
      <dgm:prSet presAssocID="{5B064786-0BB3-4407-B567-777AF602F3B5}" presName="theInnerList" presStyleCnt="0"/>
      <dgm:spPr/>
    </dgm:pt>
    <dgm:pt modelId="{44608728-8011-480C-9D8F-743ACC421F7D}" type="pres">
      <dgm:prSet presAssocID="{FBC21DD6-29E2-4290-B40F-2E0B4A770F5E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659BF2-E73D-4563-A539-207F23E89C65}" type="pres">
      <dgm:prSet presAssocID="{FBC21DD6-29E2-4290-B40F-2E0B4A770F5E}" presName="aSpace2" presStyleCnt="0"/>
      <dgm:spPr/>
    </dgm:pt>
    <dgm:pt modelId="{A9079896-184A-4FB0-A24A-3E0A1FFA8D80}" type="pres">
      <dgm:prSet presAssocID="{92682BDD-2507-43A2-B19A-203FF20D15F5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F6AF5B-05A2-4B73-9BDA-A3A63E748DD5}" srcId="{5B064786-0BB3-4407-B567-777AF602F3B5}" destId="{FBC21DD6-29E2-4290-B40F-2E0B4A770F5E}" srcOrd="0" destOrd="0" parTransId="{C019CC6A-B1CE-4B93-B320-902D31AA7AD6}" sibTransId="{629BE30D-9598-4598-9162-9CB14CF01E4F}"/>
    <dgm:cxn modelId="{D1D11615-1AB6-4BFD-8E1E-3A0F5771921C}" type="presOf" srcId="{92682BDD-2507-43A2-B19A-203FF20D15F5}" destId="{A9079896-184A-4FB0-A24A-3E0A1FFA8D80}" srcOrd="0" destOrd="0" presId="urn:microsoft.com/office/officeart/2005/8/layout/lProcess2"/>
    <dgm:cxn modelId="{18C4CE70-EA95-4A06-8015-A41070C12756}" type="presOf" srcId="{D20AE965-DC0F-4433-BC44-DD0B54536996}" destId="{BCED3846-AB80-41C2-B66F-F10A0C0D7AEA}" srcOrd="1" destOrd="0" presId="urn:microsoft.com/office/officeart/2005/8/layout/lProcess2"/>
    <dgm:cxn modelId="{9968D088-A28C-4A5C-9CF7-B627CBC6D43F}" type="presOf" srcId="{48174833-B2C9-4D32-941F-38AADA198B8F}" destId="{879DCAC7-AC08-4715-889D-81741A383D18}" srcOrd="0" destOrd="0" presId="urn:microsoft.com/office/officeart/2005/8/layout/lProcess2"/>
    <dgm:cxn modelId="{963AFD4D-C0EB-4C87-B90E-2FF8B058C2AD}" srcId="{D20AE965-DC0F-4433-BC44-DD0B54536996}" destId="{27206D8C-80E4-4D93-8D51-40F85C447E2D}" srcOrd="0" destOrd="0" parTransId="{CC8B0003-5003-4773-A185-3CA1A4DB3768}" sibTransId="{FB5232E7-07C4-496E-B731-2E9E863E2724}"/>
    <dgm:cxn modelId="{E249F4CD-3B4D-488E-8E2D-4B9FE6BA5401}" type="presOf" srcId="{5B064786-0BB3-4407-B567-777AF602F3B5}" destId="{A69E98A2-9258-4C2E-9C75-7D613808E096}" srcOrd="1" destOrd="0" presId="urn:microsoft.com/office/officeart/2005/8/layout/lProcess2"/>
    <dgm:cxn modelId="{AF035F35-372F-471D-A5D7-1E95F7096B63}" type="presOf" srcId="{FBC21DD6-29E2-4290-B40F-2E0B4A770F5E}" destId="{44608728-8011-480C-9D8F-743ACC421F7D}" srcOrd="0" destOrd="0" presId="urn:microsoft.com/office/officeart/2005/8/layout/lProcess2"/>
    <dgm:cxn modelId="{18DD3AA7-E7E6-4EDB-8CDB-F8872E61DCD3}" srcId="{A9A1D9FE-9AB8-461C-8686-870D789D3382}" destId="{48174833-B2C9-4D32-941F-38AADA198B8F}" srcOrd="0" destOrd="0" parTransId="{028E07F1-F55B-430C-9C7B-7149AD6D54F6}" sibTransId="{9519EA54-C7A6-48DF-B2BB-8580D5E77100}"/>
    <dgm:cxn modelId="{5724BB73-8501-4190-9330-89F52D08603A}" type="presOf" srcId="{27206D8C-80E4-4D93-8D51-40F85C447E2D}" destId="{D446751D-8599-4984-A09A-82DA2E7AC27C}" srcOrd="0" destOrd="0" presId="urn:microsoft.com/office/officeart/2005/8/layout/lProcess2"/>
    <dgm:cxn modelId="{F14E8C26-44ED-4ACE-912D-7999556E02FD}" srcId="{E8B6E5AB-5EED-4544-BA6A-45B0789357D0}" destId="{D20AE965-DC0F-4433-BC44-DD0B54536996}" srcOrd="1" destOrd="0" parTransId="{0739D8C8-6A50-45E2-9DBA-CB5AF22290C1}" sibTransId="{057DDB04-9196-40A7-A0F9-6F99DC712CE1}"/>
    <dgm:cxn modelId="{1589E278-AC92-43E6-A307-473602F128D8}" srcId="{E8B6E5AB-5EED-4544-BA6A-45B0789357D0}" destId="{A9A1D9FE-9AB8-461C-8686-870D789D3382}" srcOrd="0" destOrd="0" parTransId="{9E1BD006-D1AA-485C-8708-24780065FAE1}" sibTransId="{088AEEBA-B95E-4709-9BB9-8B23492E4356}"/>
    <dgm:cxn modelId="{DD7BB935-0AE8-4A69-801D-155AD1439853}" type="presOf" srcId="{19E8428A-A3C4-49BB-834A-CF9DEE52AD2F}" destId="{AE7DFAD8-C597-4DC2-99A6-F4312A80749E}" srcOrd="0" destOrd="0" presId="urn:microsoft.com/office/officeart/2005/8/layout/lProcess2"/>
    <dgm:cxn modelId="{4BE3AD88-05ED-4EF8-8161-F26DC3ABE750}" srcId="{A9A1D9FE-9AB8-461C-8686-870D789D3382}" destId="{19E8428A-A3C4-49BB-834A-CF9DEE52AD2F}" srcOrd="1" destOrd="0" parTransId="{FE45DFDA-DB6D-490E-83EF-4BE64D5C8E1B}" sibTransId="{F3838C38-D601-4117-B3CE-0A90BEDB97FF}"/>
    <dgm:cxn modelId="{94AA56AA-D728-4B67-95FA-A4BA8ADB078C}" type="presOf" srcId="{E334B624-3AED-47F7-8511-E7A7242CF342}" destId="{EB3B1163-CCB2-4FB6-8ED1-2D40BD878271}" srcOrd="0" destOrd="0" presId="urn:microsoft.com/office/officeart/2005/8/layout/lProcess2"/>
    <dgm:cxn modelId="{FA6063F4-7EEF-4CB7-AB92-2DF0BEEA70B2}" srcId="{D20AE965-DC0F-4433-BC44-DD0B54536996}" destId="{E334B624-3AED-47F7-8511-E7A7242CF342}" srcOrd="1" destOrd="0" parTransId="{19AC77F2-D460-4FA3-A95B-E99B64771EBA}" sibTransId="{992E6F37-B664-44B1-8B8F-3B85888B7ECE}"/>
    <dgm:cxn modelId="{683DE569-2E85-4B8E-A11A-BCE256F90AC5}" type="presOf" srcId="{D20AE965-DC0F-4433-BC44-DD0B54536996}" destId="{ECF371B3-F6B6-404F-A552-0F03788628A4}" srcOrd="0" destOrd="0" presId="urn:microsoft.com/office/officeart/2005/8/layout/lProcess2"/>
    <dgm:cxn modelId="{F1F405B2-FEE3-467F-B4B0-0E523C2A63A4}" srcId="{5B064786-0BB3-4407-B567-777AF602F3B5}" destId="{92682BDD-2507-43A2-B19A-203FF20D15F5}" srcOrd="1" destOrd="0" parTransId="{2D564AE3-EDD5-49D1-8D28-BE9A4BB19360}" sibTransId="{9F777E41-A98E-4829-BFF3-584057B23CCD}"/>
    <dgm:cxn modelId="{FC424BC1-0CB2-45F8-8685-BBB7CE49CB99}" type="presOf" srcId="{E8B6E5AB-5EED-4544-BA6A-45B0789357D0}" destId="{F79F8B99-3B1B-4FC2-923C-168A5DB015E4}" srcOrd="0" destOrd="0" presId="urn:microsoft.com/office/officeart/2005/8/layout/lProcess2"/>
    <dgm:cxn modelId="{D543315C-2ADC-4E9C-A3DB-CC6DC5135DF7}" srcId="{E8B6E5AB-5EED-4544-BA6A-45B0789357D0}" destId="{5B064786-0BB3-4407-B567-777AF602F3B5}" srcOrd="2" destOrd="0" parTransId="{86D79B0D-EACF-4184-BFE3-229DFDF9A9CB}" sibTransId="{E399436A-E7BA-44F4-8C0C-92465323311B}"/>
    <dgm:cxn modelId="{2F9A7598-10DB-44FA-A955-D153F3E66F73}" type="presOf" srcId="{A9A1D9FE-9AB8-461C-8686-870D789D3382}" destId="{7A6D5031-5CC6-43E5-9CC8-26AF3867AFEA}" srcOrd="1" destOrd="0" presId="urn:microsoft.com/office/officeart/2005/8/layout/lProcess2"/>
    <dgm:cxn modelId="{356C7A9B-13A8-4A62-8869-5020227C970E}" type="presOf" srcId="{A9A1D9FE-9AB8-461C-8686-870D789D3382}" destId="{D6BB79F1-8ABC-407B-BFEE-BC715B6CAB74}" srcOrd="0" destOrd="0" presId="urn:microsoft.com/office/officeart/2005/8/layout/lProcess2"/>
    <dgm:cxn modelId="{C20F6221-490B-4FBD-B108-D055E6827794}" type="presOf" srcId="{5B064786-0BB3-4407-B567-777AF602F3B5}" destId="{8B72637E-8AE1-43C9-B8C3-E1C1E1A62864}" srcOrd="0" destOrd="0" presId="urn:microsoft.com/office/officeart/2005/8/layout/lProcess2"/>
    <dgm:cxn modelId="{93C84112-387C-40DE-908B-0BA3DBA61CEE}" type="presParOf" srcId="{F79F8B99-3B1B-4FC2-923C-168A5DB015E4}" destId="{ECD1E2EF-BB04-41D2-854A-7753A4B77A10}" srcOrd="0" destOrd="0" presId="urn:microsoft.com/office/officeart/2005/8/layout/lProcess2"/>
    <dgm:cxn modelId="{CABC1329-1471-4B52-B682-299B440A833F}" type="presParOf" srcId="{ECD1E2EF-BB04-41D2-854A-7753A4B77A10}" destId="{D6BB79F1-8ABC-407B-BFEE-BC715B6CAB74}" srcOrd="0" destOrd="0" presId="urn:microsoft.com/office/officeart/2005/8/layout/lProcess2"/>
    <dgm:cxn modelId="{70A15779-5278-4DA4-A0F3-9400D0D74D4D}" type="presParOf" srcId="{ECD1E2EF-BB04-41D2-854A-7753A4B77A10}" destId="{7A6D5031-5CC6-43E5-9CC8-26AF3867AFEA}" srcOrd="1" destOrd="0" presId="urn:microsoft.com/office/officeart/2005/8/layout/lProcess2"/>
    <dgm:cxn modelId="{800A9873-D9D8-45F2-BA45-47D9ED8E2F2F}" type="presParOf" srcId="{ECD1E2EF-BB04-41D2-854A-7753A4B77A10}" destId="{7AC8ACCD-9D04-4FDD-A6A6-F2272C550163}" srcOrd="2" destOrd="0" presId="urn:microsoft.com/office/officeart/2005/8/layout/lProcess2"/>
    <dgm:cxn modelId="{0670B61D-FCA9-407E-B5E8-12F2A10B23D6}" type="presParOf" srcId="{7AC8ACCD-9D04-4FDD-A6A6-F2272C550163}" destId="{B3BFBDE5-82C5-46C7-836A-B21324A3C573}" srcOrd="0" destOrd="0" presId="urn:microsoft.com/office/officeart/2005/8/layout/lProcess2"/>
    <dgm:cxn modelId="{E456ADB5-1F32-4D15-8916-CE02B0B0DC67}" type="presParOf" srcId="{B3BFBDE5-82C5-46C7-836A-B21324A3C573}" destId="{879DCAC7-AC08-4715-889D-81741A383D18}" srcOrd="0" destOrd="0" presId="urn:microsoft.com/office/officeart/2005/8/layout/lProcess2"/>
    <dgm:cxn modelId="{DA8FE4E6-C296-462F-8CD4-F67E02C2A22C}" type="presParOf" srcId="{B3BFBDE5-82C5-46C7-836A-B21324A3C573}" destId="{47CA3F8D-C226-4D83-940C-3FFE33E123DB}" srcOrd="1" destOrd="0" presId="urn:microsoft.com/office/officeart/2005/8/layout/lProcess2"/>
    <dgm:cxn modelId="{8C81103E-862E-43F6-A07B-A70014454B61}" type="presParOf" srcId="{B3BFBDE5-82C5-46C7-836A-B21324A3C573}" destId="{AE7DFAD8-C597-4DC2-99A6-F4312A80749E}" srcOrd="2" destOrd="0" presId="urn:microsoft.com/office/officeart/2005/8/layout/lProcess2"/>
    <dgm:cxn modelId="{EE70F129-9E97-413A-9E18-498285C702D1}" type="presParOf" srcId="{F79F8B99-3B1B-4FC2-923C-168A5DB015E4}" destId="{F845B67E-5AD0-4D6F-9285-738856249894}" srcOrd="1" destOrd="0" presId="urn:microsoft.com/office/officeart/2005/8/layout/lProcess2"/>
    <dgm:cxn modelId="{7DEAF9B6-8E2E-4954-BD24-0451D80E8E2A}" type="presParOf" srcId="{F79F8B99-3B1B-4FC2-923C-168A5DB015E4}" destId="{F05EBBB4-5419-45CD-9528-7B6938D8CA3D}" srcOrd="2" destOrd="0" presId="urn:microsoft.com/office/officeart/2005/8/layout/lProcess2"/>
    <dgm:cxn modelId="{6CF8B76F-5FE0-42A7-977A-F6C8D357CB20}" type="presParOf" srcId="{F05EBBB4-5419-45CD-9528-7B6938D8CA3D}" destId="{ECF371B3-F6B6-404F-A552-0F03788628A4}" srcOrd="0" destOrd="0" presId="urn:microsoft.com/office/officeart/2005/8/layout/lProcess2"/>
    <dgm:cxn modelId="{1C087224-5F9D-40AD-A70C-7CCF58AB4E30}" type="presParOf" srcId="{F05EBBB4-5419-45CD-9528-7B6938D8CA3D}" destId="{BCED3846-AB80-41C2-B66F-F10A0C0D7AEA}" srcOrd="1" destOrd="0" presId="urn:microsoft.com/office/officeart/2005/8/layout/lProcess2"/>
    <dgm:cxn modelId="{8A0FC1BD-238E-4982-8253-2447C602843A}" type="presParOf" srcId="{F05EBBB4-5419-45CD-9528-7B6938D8CA3D}" destId="{5BC4AAAF-9DAD-49D6-BAA6-CF187B78FB34}" srcOrd="2" destOrd="0" presId="urn:microsoft.com/office/officeart/2005/8/layout/lProcess2"/>
    <dgm:cxn modelId="{4C929575-A68E-4F37-A36A-B29C319342AD}" type="presParOf" srcId="{5BC4AAAF-9DAD-49D6-BAA6-CF187B78FB34}" destId="{4E10F1C5-CE5B-4082-AE6D-00580EE6CC2A}" srcOrd="0" destOrd="0" presId="urn:microsoft.com/office/officeart/2005/8/layout/lProcess2"/>
    <dgm:cxn modelId="{4C5373C7-25EA-4CE7-BFEA-104CCCEBF15C}" type="presParOf" srcId="{4E10F1C5-CE5B-4082-AE6D-00580EE6CC2A}" destId="{D446751D-8599-4984-A09A-82DA2E7AC27C}" srcOrd="0" destOrd="0" presId="urn:microsoft.com/office/officeart/2005/8/layout/lProcess2"/>
    <dgm:cxn modelId="{F8EDBAFD-EB10-459F-9C24-7CFF49DA6935}" type="presParOf" srcId="{4E10F1C5-CE5B-4082-AE6D-00580EE6CC2A}" destId="{52191374-AC7A-4AF6-9C5A-956CB22D8A6D}" srcOrd="1" destOrd="0" presId="urn:microsoft.com/office/officeart/2005/8/layout/lProcess2"/>
    <dgm:cxn modelId="{A054262B-44C9-49E7-85E3-F5221B758211}" type="presParOf" srcId="{4E10F1C5-CE5B-4082-AE6D-00580EE6CC2A}" destId="{EB3B1163-CCB2-4FB6-8ED1-2D40BD878271}" srcOrd="2" destOrd="0" presId="urn:microsoft.com/office/officeart/2005/8/layout/lProcess2"/>
    <dgm:cxn modelId="{564237DB-4791-420F-8F37-6FF1E734F775}" type="presParOf" srcId="{F79F8B99-3B1B-4FC2-923C-168A5DB015E4}" destId="{7FE3AE7F-1838-4EE9-9DD2-AD0C0D323ACD}" srcOrd="3" destOrd="0" presId="urn:microsoft.com/office/officeart/2005/8/layout/lProcess2"/>
    <dgm:cxn modelId="{CD0651DF-C2E3-483A-A81F-757487AA673C}" type="presParOf" srcId="{F79F8B99-3B1B-4FC2-923C-168A5DB015E4}" destId="{F58DC9C4-DD48-4CD4-AAB0-836C6D3164F2}" srcOrd="4" destOrd="0" presId="urn:microsoft.com/office/officeart/2005/8/layout/lProcess2"/>
    <dgm:cxn modelId="{ADA15484-637A-4424-B042-623A1939369D}" type="presParOf" srcId="{F58DC9C4-DD48-4CD4-AAB0-836C6D3164F2}" destId="{8B72637E-8AE1-43C9-B8C3-E1C1E1A62864}" srcOrd="0" destOrd="0" presId="urn:microsoft.com/office/officeart/2005/8/layout/lProcess2"/>
    <dgm:cxn modelId="{0529B3EC-76DC-4F59-A9AA-8E288E04D57E}" type="presParOf" srcId="{F58DC9C4-DD48-4CD4-AAB0-836C6D3164F2}" destId="{A69E98A2-9258-4C2E-9C75-7D613808E096}" srcOrd="1" destOrd="0" presId="urn:microsoft.com/office/officeart/2005/8/layout/lProcess2"/>
    <dgm:cxn modelId="{2DE12868-E864-4CC5-AE74-DDCEDC6EE863}" type="presParOf" srcId="{F58DC9C4-DD48-4CD4-AAB0-836C6D3164F2}" destId="{F7005944-8FE6-4381-B580-DEAFCFC2D757}" srcOrd="2" destOrd="0" presId="urn:microsoft.com/office/officeart/2005/8/layout/lProcess2"/>
    <dgm:cxn modelId="{51387CBD-F15C-402E-893D-D367E75BE94F}" type="presParOf" srcId="{F7005944-8FE6-4381-B580-DEAFCFC2D757}" destId="{B55AAE23-D4DC-4D4B-8153-CA233E7A4525}" srcOrd="0" destOrd="0" presId="urn:microsoft.com/office/officeart/2005/8/layout/lProcess2"/>
    <dgm:cxn modelId="{967731BD-6B73-401C-99F9-2CD4473E2635}" type="presParOf" srcId="{B55AAE23-D4DC-4D4B-8153-CA233E7A4525}" destId="{44608728-8011-480C-9D8F-743ACC421F7D}" srcOrd="0" destOrd="0" presId="urn:microsoft.com/office/officeart/2005/8/layout/lProcess2"/>
    <dgm:cxn modelId="{1C7A0892-F6FA-4F27-B448-CFD3A9273F34}" type="presParOf" srcId="{B55AAE23-D4DC-4D4B-8153-CA233E7A4525}" destId="{73659BF2-E73D-4563-A539-207F23E89C65}" srcOrd="1" destOrd="0" presId="urn:microsoft.com/office/officeart/2005/8/layout/lProcess2"/>
    <dgm:cxn modelId="{E5791B7E-3107-44B0-B146-88AC9F886755}" type="presParOf" srcId="{B55AAE23-D4DC-4D4B-8153-CA233E7A4525}" destId="{A9079896-184A-4FB0-A24A-3E0A1FFA8D80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5715DB-C715-4F16-9E5F-2BB9A2FAC2F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C0B578E5-34C7-4840-9F3D-0F6994F91F3A}">
      <dgm:prSet phldrT="[Text]"/>
      <dgm:spPr>
        <a:solidFill>
          <a:schemeClr val="accent6">
            <a:lumMod val="75000"/>
          </a:schemeClr>
        </a:solidFill>
      </dgm:spPr>
      <dgm:t>
        <a:bodyPr rtlCol="0"/>
        <a:lstStyle/>
        <a:p>
          <a:pPr rtl="0"/>
          <a:r>
            <a:rPr lang="ru-RU" dirty="0"/>
            <a:t>Ответные меры на </a:t>
          </a:r>
          <a:r>
            <a:rPr lang="ru-RU" dirty="0" smtClean="0"/>
            <a:t>выявленные несоответствия</a:t>
          </a:r>
          <a:endParaRPr lang="ru-RU" dirty="0"/>
        </a:p>
      </dgm:t>
    </dgm:pt>
    <dgm:pt modelId="{30F52DD7-5C4C-4C6A-BB50-2972DA576E08}" type="parTrans" cxnId="{17B050A5-327D-4281-BEC1-53061DF5F4D5}">
      <dgm:prSet/>
      <dgm:spPr/>
      <dgm:t>
        <a:bodyPr rtlCol="0"/>
        <a:lstStyle/>
        <a:p>
          <a:pPr rtl="0"/>
          <a:endParaRPr lang="en-US"/>
        </a:p>
      </dgm:t>
    </dgm:pt>
    <dgm:pt modelId="{DB21F03F-F2B2-4AF5-B0BC-326D700AFA77}" type="sibTrans" cxnId="{17B050A5-327D-4281-BEC1-53061DF5F4D5}">
      <dgm:prSet/>
      <dgm:spPr/>
      <dgm:t>
        <a:bodyPr rtlCol="0"/>
        <a:lstStyle/>
        <a:p>
          <a:pPr rtl="0"/>
          <a:endParaRPr lang="en-US"/>
        </a:p>
      </dgm:t>
    </dgm:pt>
    <dgm:pt modelId="{51A3973A-619C-49B9-A94D-324E2FA10DAA}">
      <dgm:prSet phldrT="[Text]"/>
      <dgm:spPr>
        <a:solidFill>
          <a:schemeClr val="accent6">
            <a:lumMod val="50000"/>
          </a:schemeClr>
        </a:solidFill>
      </dgm:spPr>
      <dgm:t>
        <a:bodyPr rtlCol="0"/>
        <a:lstStyle/>
        <a:p>
          <a:pPr rtl="0"/>
          <a:r>
            <a:rPr lang="ru-RU" dirty="0"/>
            <a:t>Без изменений </a:t>
          </a:r>
          <a:r>
            <a:rPr lang="en-US" dirty="0" smtClean="0"/>
            <a:t/>
          </a:r>
          <a:br>
            <a:rPr lang="en-US" dirty="0" smtClean="0"/>
          </a:br>
          <a:r>
            <a:rPr lang="ru-RU" dirty="0" smtClean="0"/>
            <a:t>в </a:t>
          </a:r>
          <a:r>
            <a:rPr lang="ru-RU" dirty="0"/>
            <a:t>процессе</a:t>
          </a:r>
        </a:p>
      </dgm:t>
    </dgm:pt>
    <dgm:pt modelId="{BB7367E8-6AF2-46B5-9A8C-81D12BFF74B5}" type="parTrans" cxnId="{5A773F92-8D8C-4F32-B53A-47202A6C1269}">
      <dgm:prSet/>
      <dgm:spPr/>
      <dgm:t>
        <a:bodyPr rtlCol="0"/>
        <a:lstStyle/>
        <a:p>
          <a:pPr rtl="0"/>
          <a:endParaRPr lang="en-US"/>
        </a:p>
      </dgm:t>
    </dgm:pt>
    <dgm:pt modelId="{A4CE8897-C9E7-46D1-B751-AD62D1506EE9}" type="sibTrans" cxnId="{5A773F92-8D8C-4F32-B53A-47202A6C1269}">
      <dgm:prSet/>
      <dgm:spPr/>
      <dgm:t>
        <a:bodyPr rtlCol="0"/>
        <a:lstStyle/>
        <a:p>
          <a:pPr rtl="0"/>
          <a:endParaRPr lang="en-US"/>
        </a:p>
      </dgm:t>
    </dgm:pt>
    <dgm:pt modelId="{EDF9517F-569E-49AB-9004-1ADFD3CBB337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 rtlCol="0"/>
        <a:lstStyle/>
        <a:p>
          <a:pPr rtl="0"/>
          <a:r>
            <a:rPr lang="ru-RU"/>
            <a:t>Достигнут уровень соответствия</a:t>
          </a:r>
        </a:p>
      </dgm:t>
    </dgm:pt>
    <dgm:pt modelId="{703059D2-05C3-40DF-A706-8047DAEF6A48}" type="parTrans" cxnId="{7C74E843-34B1-4F12-A3E6-775E058BC273}">
      <dgm:prSet/>
      <dgm:spPr/>
      <dgm:t>
        <a:bodyPr rtlCol="0"/>
        <a:lstStyle/>
        <a:p>
          <a:pPr rtl="0"/>
          <a:endParaRPr lang="en-US"/>
        </a:p>
      </dgm:t>
    </dgm:pt>
    <dgm:pt modelId="{4D664308-9510-4570-A5C2-A8DA5B649389}" type="sibTrans" cxnId="{7C74E843-34B1-4F12-A3E6-775E058BC273}">
      <dgm:prSet/>
      <dgm:spPr/>
      <dgm:t>
        <a:bodyPr rtlCol="0"/>
        <a:lstStyle/>
        <a:p>
          <a:pPr rtl="0"/>
          <a:endParaRPr lang="en-US"/>
        </a:p>
      </dgm:t>
    </dgm:pt>
    <dgm:pt modelId="{40642D0E-A86F-44DC-83A7-3FF9D8466F4D}">
      <dgm:prSet phldrT="[Text]"/>
      <dgm:spPr>
        <a:solidFill>
          <a:schemeClr val="accent4">
            <a:lumMod val="75000"/>
          </a:schemeClr>
        </a:solidFill>
      </dgm:spPr>
      <dgm:t>
        <a:bodyPr rtlCol="0"/>
        <a:lstStyle/>
        <a:p>
          <a:pPr rtl="0"/>
          <a:r>
            <a:rPr lang="ru-RU" dirty="0"/>
            <a:t>Не лучше, чем при предыдущей (выездной) проверке</a:t>
          </a:r>
        </a:p>
      </dgm:t>
    </dgm:pt>
    <dgm:pt modelId="{74BAE899-B93F-482F-A8E7-3A2406B6D54D}" type="parTrans" cxnId="{3F5D4900-B7F4-407C-93DA-C15893288858}">
      <dgm:prSet/>
      <dgm:spPr/>
      <dgm:t>
        <a:bodyPr rtlCol="0"/>
        <a:lstStyle/>
        <a:p>
          <a:pPr rtl="0"/>
          <a:endParaRPr lang="en-US"/>
        </a:p>
      </dgm:t>
    </dgm:pt>
    <dgm:pt modelId="{1770E42C-4AB8-4336-A67A-C8123775E294}" type="sibTrans" cxnId="{3F5D4900-B7F4-407C-93DA-C15893288858}">
      <dgm:prSet/>
      <dgm:spPr/>
      <dgm:t>
        <a:bodyPr rtlCol="0"/>
        <a:lstStyle/>
        <a:p>
          <a:pPr rtl="0"/>
          <a:endParaRPr lang="en-US"/>
        </a:p>
      </dgm:t>
    </dgm:pt>
    <dgm:pt modelId="{B9DD4C83-A1E0-4127-AE1E-6E1E820771BA}">
      <dgm:prSet phldrT="[Text]"/>
      <dgm:spPr>
        <a:solidFill>
          <a:schemeClr val="accent4">
            <a:lumMod val="75000"/>
          </a:schemeClr>
        </a:solidFill>
      </dgm:spPr>
      <dgm:t>
        <a:bodyPr rtlCol="0"/>
        <a:lstStyle/>
        <a:p>
          <a:pPr rtl="0"/>
          <a:r>
            <a:rPr lang="ru-RU" dirty="0"/>
            <a:t>Может быть хуже, чем при предыдущей (выездной) проверке</a:t>
          </a:r>
        </a:p>
      </dgm:t>
    </dgm:pt>
    <dgm:pt modelId="{DC4CB2BD-093D-479A-A5C0-65D0E6D924B8}" type="parTrans" cxnId="{6225102D-6141-4DF2-B4D8-E3B66FE88C7F}">
      <dgm:prSet/>
      <dgm:spPr/>
      <dgm:t>
        <a:bodyPr rtlCol="0"/>
        <a:lstStyle/>
        <a:p>
          <a:pPr rtl="0"/>
          <a:endParaRPr lang="en-US"/>
        </a:p>
      </dgm:t>
    </dgm:pt>
    <dgm:pt modelId="{182650A7-F50E-444B-A4CF-45ADF7365CA8}" type="sibTrans" cxnId="{6225102D-6141-4DF2-B4D8-E3B66FE88C7F}">
      <dgm:prSet/>
      <dgm:spPr/>
      <dgm:t>
        <a:bodyPr rtlCol="0"/>
        <a:lstStyle/>
        <a:p>
          <a:pPr rtl="0"/>
          <a:endParaRPr lang="en-US"/>
        </a:p>
      </dgm:t>
    </dgm:pt>
    <dgm:pt modelId="{DC83DBD6-63E3-4F64-A4AD-38925809AAF3}" type="pres">
      <dgm:prSet presAssocID="{A25715DB-C715-4F16-9E5F-2BB9A2FAC2F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114420-CC9E-4EF1-BBB5-5D6F58E4C4A2}" type="pres">
      <dgm:prSet presAssocID="{C0B578E5-34C7-4840-9F3D-0F6994F91F3A}" presName="compNode" presStyleCnt="0"/>
      <dgm:spPr/>
    </dgm:pt>
    <dgm:pt modelId="{E97F833A-8BDF-4556-A314-59C3A9581887}" type="pres">
      <dgm:prSet presAssocID="{C0B578E5-34C7-4840-9F3D-0F6994F91F3A}" presName="aNode" presStyleLbl="bgShp" presStyleIdx="0" presStyleCnt="2" custScaleX="35463" custScaleY="100000" custLinFactNeighborX="326" custLinFactNeighborY="-85"/>
      <dgm:spPr/>
      <dgm:t>
        <a:bodyPr/>
        <a:lstStyle/>
        <a:p>
          <a:endParaRPr lang="ru-RU"/>
        </a:p>
      </dgm:t>
    </dgm:pt>
    <dgm:pt modelId="{C68E96F3-280B-45AA-8D44-32B7AE268D53}" type="pres">
      <dgm:prSet presAssocID="{C0B578E5-34C7-4840-9F3D-0F6994F91F3A}" presName="textNode" presStyleLbl="bgShp" presStyleIdx="0" presStyleCnt="2"/>
      <dgm:spPr/>
      <dgm:t>
        <a:bodyPr/>
        <a:lstStyle/>
        <a:p>
          <a:endParaRPr lang="ru-RU"/>
        </a:p>
      </dgm:t>
    </dgm:pt>
    <dgm:pt modelId="{ECA8F6F7-5D23-4315-ADFC-19731ACC96D1}" type="pres">
      <dgm:prSet presAssocID="{C0B578E5-34C7-4840-9F3D-0F6994F91F3A}" presName="compChildNode" presStyleCnt="0"/>
      <dgm:spPr/>
    </dgm:pt>
    <dgm:pt modelId="{44C4C821-55C6-4CAA-9439-AAAAFD58916B}" type="pres">
      <dgm:prSet presAssocID="{C0B578E5-34C7-4840-9F3D-0F6994F91F3A}" presName="theInnerList" presStyleCnt="0"/>
      <dgm:spPr/>
    </dgm:pt>
    <dgm:pt modelId="{33BE4847-C63E-4FBC-8D86-CC568CF2F069}" type="pres">
      <dgm:prSet presAssocID="{51A3973A-619C-49B9-A94D-324E2FA10DAA}" presName="childNode" presStyleLbl="node1" presStyleIdx="0" presStyleCnt="3" custScaleX="38435" custScaleY="24272" custLinFactNeighborX="315" custLinFactNeighborY="-28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8D46B1-E96D-44B0-9C80-EAFB36C5ACC8}" type="pres">
      <dgm:prSet presAssocID="{C0B578E5-34C7-4840-9F3D-0F6994F91F3A}" presName="aSpace" presStyleCnt="0"/>
      <dgm:spPr/>
    </dgm:pt>
    <dgm:pt modelId="{451A3FC4-695F-4E12-B7AB-9D0C67B589DA}" type="pres">
      <dgm:prSet presAssocID="{EDF9517F-569E-49AB-9004-1ADFD3CBB337}" presName="compNode" presStyleCnt="0"/>
      <dgm:spPr/>
    </dgm:pt>
    <dgm:pt modelId="{E37A3AC3-0ED1-405A-86F1-8E6CBC6C1BCD}" type="pres">
      <dgm:prSet presAssocID="{EDF9517F-569E-49AB-9004-1ADFD3CBB337}" presName="aNode" presStyleLbl="bgShp" presStyleIdx="1" presStyleCnt="2" custScaleX="36736" custLinFactNeighborX="6590" custLinFactNeighborY="3128"/>
      <dgm:spPr/>
      <dgm:t>
        <a:bodyPr/>
        <a:lstStyle/>
        <a:p>
          <a:endParaRPr lang="ru-RU"/>
        </a:p>
      </dgm:t>
    </dgm:pt>
    <dgm:pt modelId="{15BCAE29-0D77-4F6E-9A9C-F9FD60ABE290}" type="pres">
      <dgm:prSet presAssocID="{EDF9517F-569E-49AB-9004-1ADFD3CBB337}" presName="textNode" presStyleLbl="bgShp" presStyleIdx="1" presStyleCnt="2"/>
      <dgm:spPr/>
      <dgm:t>
        <a:bodyPr/>
        <a:lstStyle/>
        <a:p>
          <a:endParaRPr lang="ru-RU"/>
        </a:p>
      </dgm:t>
    </dgm:pt>
    <dgm:pt modelId="{1D986865-54F5-42D4-BF8D-DBEC1482617E}" type="pres">
      <dgm:prSet presAssocID="{EDF9517F-569E-49AB-9004-1ADFD3CBB337}" presName="compChildNode" presStyleCnt="0"/>
      <dgm:spPr/>
    </dgm:pt>
    <dgm:pt modelId="{9335075D-7B32-4386-A20B-4E3B9E85ACE5}" type="pres">
      <dgm:prSet presAssocID="{EDF9517F-569E-49AB-9004-1ADFD3CBB337}" presName="theInnerList" presStyleCnt="0"/>
      <dgm:spPr/>
    </dgm:pt>
    <dgm:pt modelId="{AC5B7AE3-4D64-49A3-90D6-FE3ED78BED81}" type="pres">
      <dgm:prSet presAssocID="{40642D0E-A86F-44DC-83A7-3FF9D8466F4D}" presName="childNode" presStyleLbl="node1" presStyleIdx="1" presStyleCnt="3" custScaleX="38657" custLinFactNeighborX="7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115BF-CE08-4619-8C89-180735316F64}" type="pres">
      <dgm:prSet presAssocID="{40642D0E-A86F-44DC-83A7-3FF9D8466F4D}" presName="aSpace2" presStyleCnt="0"/>
      <dgm:spPr/>
    </dgm:pt>
    <dgm:pt modelId="{F570E738-FC1D-4F35-AEEA-5F4187158ADF}" type="pres">
      <dgm:prSet presAssocID="{B9DD4C83-A1E0-4127-AE1E-6E1E820771BA}" presName="childNode" presStyleLbl="node1" presStyleIdx="2" presStyleCnt="3" custScaleX="38345" custLinFactNeighborX="7565" custLinFactNeighborY="-208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773F92-8D8C-4F32-B53A-47202A6C1269}" srcId="{C0B578E5-34C7-4840-9F3D-0F6994F91F3A}" destId="{51A3973A-619C-49B9-A94D-324E2FA10DAA}" srcOrd="0" destOrd="0" parTransId="{BB7367E8-6AF2-46B5-9A8C-81D12BFF74B5}" sibTransId="{A4CE8897-C9E7-46D1-B751-AD62D1506EE9}"/>
    <dgm:cxn modelId="{D8DBF2BA-91B5-4C34-8E88-D8F50A3EAB02}" type="presOf" srcId="{B9DD4C83-A1E0-4127-AE1E-6E1E820771BA}" destId="{F570E738-FC1D-4F35-AEEA-5F4187158ADF}" srcOrd="0" destOrd="0" presId="urn:microsoft.com/office/officeart/2005/8/layout/lProcess2"/>
    <dgm:cxn modelId="{17B050A5-327D-4281-BEC1-53061DF5F4D5}" srcId="{A25715DB-C715-4F16-9E5F-2BB9A2FAC2FD}" destId="{C0B578E5-34C7-4840-9F3D-0F6994F91F3A}" srcOrd="0" destOrd="0" parTransId="{30F52DD7-5C4C-4C6A-BB50-2972DA576E08}" sibTransId="{DB21F03F-F2B2-4AF5-B0BC-326D700AFA77}"/>
    <dgm:cxn modelId="{3F5D4900-B7F4-407C-93DA-C15893288858}" srcId="{EDF9517F-569E-49AB-9004-1ADFD3CBB337}" destId="{40642D0E-A86F-44DC-83A7-3FF9D8466F4D}" srcOrd="0" destOrd="0" parTransId="{74BAE899-B93F-482F-A8E7-3A2406B6D54D}" sibTransId="{1770E42C-4AB8-4336-A67A-C8123775E294}"/>
    <dgm:cxn modelId="{F58E9C88-0261-4088-A9FD-4D7236D4C26D}" type="presOf" srcId="{EDF9517F-569E-49AB-9004-1ADFD3CBB337}" destId="{15BCAE29-0D77-4F6E-9A9C-F9FD60ABE290}" srcOrd="1" destOrd="0" presId="urn:microsoft.com/office/officeart/2005/8/layout/lProcess2"/>
    <dgm:cxn modelId="{845E3D8B-ACD3-4C2A-9FBA-5B8FCE17CD59}" type="presOf" srcId="{51A3973A-619C-49B9-A94D-324E2FA10DAA}" destId="{33BE4847-C63E-4FBC-8D86-CC568CF2F069}" srcOrd="0" destOrd="0" presId="urn:microsoft.com/office/officeart/2005/8/layout/lProcess2"/>
    <dgm:cxn modelId="{4A3B4C31-E6A2-409B-AF77-8D80F277322B}" type="presOf" srcId="{40642D0E-A86F-44DC-83A7-3FF9D8466F4D}" destId="{AC5B7AE3-4D64-49A3-90D6-FE3ED78BED81}" srcOrd="0" destOrd="0" presId="urn:microsoft.com/office/officeart/2005/8/layout/lProcess2"/>
    <dgm:cxn modelId="{7C74E843-34B1-4F12-A3E6-775E058BC273}" srcId="{A25715DB-C715-4F16-9E5F-2BB9A2FAC2FD}" destId="{EDF9517F-569E-49AB-9004-1ADFD3CBB337}" srcOrd="1" destOrd="0" parTransId="{703059D2-05C3-40DF-A706-8047DAEF6A48}" sibTransId="{4D664308-9510-4570-A5C2-A8DA5B649389}"/>
    <dgm:cxn modelId="{684ADB73-75C3-4C4B-BF1D-12E707AC4962}" type="presOf" srcId="{A25715DB-C715-4F16-9E5F-2BB9A2FAC2FD}" destId="{DC83DBD6-63E3-4F64-A4AD-38925809AAF3}" srcOrd="0" destOrd="0" presId="urn:microsoft.com/office/officeart/2005/8/layout/lProcess2"/>
    <dgm:cxn modelId="{67A94D3D-6005-4FD6-850E-7586A630CF30}" type="presOf" srcId="{C0B578E5-34C7-4840-9F3D-0F6994F91F3A}" destId="{E97F833A-8BDF-4556-A314-59C3A9581887}" srcOrd="0" destOrd="0" presId="urn:microsoft.com/office/officeart/2005/8/layout/lProcess2"/>
    <dgm:cxn modelId="{86BC3869-970A-4624-B66D-12896489789C}" type="presOf" srcId="{EDF9517F-569E-49AB-9004-1ADFD3CBB337}" destId="{E37A3AC3-0ED1-405A-86F1-8E6CBC6C1BCD}" srcOrd="0" destOrd="0" presId="urn:microsoft.com/office/officeart/2005/8/layout/lProcess2"/>
    <dgm:cxn modelId="{6225102D-6141-4DF2-B4D8-E3B66FE88C7F}" srcId="{EDF9517F-569E-49AB-9004-1ADFD3CBB337}" destId="{B9DD4C83-A1E0-4127-AE1E-6E1E820771BA}" srcOrd="1" destOrd="0" parTransId="{DC4CB2BD-093D-479A-A5C0-65D0E6D924B8}" sibTransId="{182650A7-F50E-444B-A4CF-45ADF7365CA8}"/>
    <dgm:cxn modelId="{5A233C89-88D2-4638-BF1B-347DEF24D5E5}" type="presOf" srcId="{C0B578E5-34C7-4840-9F3D-0F6994F91F3A}" destId="{C68E96F3-280B-45AA-8D44-32B7AE268D53}" srcOrd="1" destOrd="0" presId="urn:microsoft.com/office/officeart/2005/8/layout/lProcess2"/>
    <dgm:cxn modelId="{18EA3D5E-9F58-4DE8-9109-AD260456401F}" type="presParOf" srcId="{DC83DBD6-63E3-4F64-A4AD-38925809AAF3}" destId="{E5114420-CC9E-4EF1-BBB5-5D6F58E4C4A2}" srcOrd="0" destOrd="0" presId="urn:microsoft.com/office/officeart/2005/8/layout/lProcess2"/>
    <dgm:cxn modelId="{DDA21130-BFF1-4B30-841E-BC4794B159CC}" type="presParOf" srcId="{E5114420-CC9E-4EF1-BBB5-5D6F58E4C4A2}" destId="{E97F833A-8BDF-4556-A314-59C3A9581887}" srcOrd="0" destOrd="0" presId="urn:microsoft.com/office/officeart/2005/8/layout/lProcess2"/>
    <dgm:cxn modelId="{29F7D8B4-C011-453E-BEE9-A25FE1219E5F}" type="presParOf" srcId="{E5114420-CC9E-4EF1-BBB5-5D6F58E4C4A2}" destId="{C68E96F3-280B-45AA-8D44-32B7AE268D53}" srcOrd="1" destOrd="0" presId="urn:microsoft.com/office/officeart/2005/8/layout/lProcess2"/>
    <dgm:cxn modelId="{D996A7DB-25D3-4286-998F-CE4971DC45CB}" type="presParOf" srcId="{E5114420-CC9E-4EF1-BBB5-5D6F58E4C4A2}" destId="{ECA8F6F7-5D23-4315-ADFC-19731ACC96D1}" srcOrd="2" destOrd="0" presId="urn:microsoft.com/office/officeart/2005/8/layout/lProcess2"/>
    <dgm:cxn modelId="{984144A7-5DEB-4894-9D7C-134C0F4EB92E}" type="presParOf" srcId="{ECA8F6F7-5D23-4315-ADFC-19731ACC96D1}" destId="{44C4C821-55C6-4CAA-9439-AAAAFD58916B}" srcOrd="0" destOrd="0" presId="urn:microsoft.com/office/officeart/2005/8/layout/lProcess2"/>
    <dgm:cxn modelId="{3751B2D5-05B8-4B0D-8B8C-7F438830E958}" type="presParOf" srcId="{44C4C821-55C6-4CAA-9439-AAAAFD58916B}" destId="{33BE4847-C63E-4FBC-8D86-CC568CF2F069}" srcOrd="0" destOrd="0" presId="urn:microsoft.com/office/officeart/2005/8/layout/lProcess2"/>
    <dgm:cxn modelId="{5892F2D2-2B90-4484-A6AB-9BD63E3C2BF1}" type="presParOf" srcId="{DC83DBD6-63E3-4F64-A4AD-38925809AAF3}" destId="{828D46B1-E96D-44B0-9C80-EAFB36C5ACC8}" srcOrd="1" destOrd="0" presId="urn:microsoft.com/office/officeart/2005/8/layout/lProcess2"/>
    <dgm:cxn modelId="{26D3D359-A278-4607-A368-1D1860D81175}" type="presParOf" srcId="{DC83DBD6-63E3-4F64-A4AD-38925809AAF3}" destId="{451A3FC4-695F-4E12-B7AB-9D0C67B589DA}" srcOrd="2" destOrd="0" presId="urn:microsoft.com/office/officeart/2005/8/layout/lProcess2"/>
    <dgm:cxn modelId="{B8D712B2-995B-4CF0-971F-AB35C282B291}" type="presParOf" srcId="{451A3FC4-695F-4E12-B7AB-9D0C67B589DA}" destId="{E37A3AC3-0ED1-405A-86F1-8E6CBC6C1BCD}" srcOrd="0" destOrd="0" presId="urn:microsoft.com/office/officeart/2005/8/layout/lProcess2"/>
    <dgm:cxn modelId="{D5A6A8E6-7F61-4200-9074-154F019FE647}" type="presParOf" srcId="{451A3FC4-695F-4E12-B7AB-9D0C67B589DA}" destId="{15BCAE29-0D77-4F6E-9A9C-F9FD60ABE290}" srcOrd="1" destOrd="0" presId="urn:microsoft.com/office/officeart/2005/8/layout/lProcess2"/>
    <dgm:cxn modelId="{981FF9E9-A3D2-4E4C-B99C-36948E11A8A0}" type="presParOf" srcId="{451A3FC4-695F-4E12-B7AB-9D0C67B589DA}" destId="{1D986865-54F5-42D4-BF8D-DBEC1482617E}" srcOrd="2" destOrd="0" presId="urn:microsoft.com/office/officeart/2005/8/layout/lProcess2"/>
    <dgm:cxn modelId="{8EE13DD5-1EEB-4252-BEA6-C48151A84FD6}" type="presParOf" srcId="{1D986865-54F5-42D4-BF8D-DBEC1482617E}" destId="{9335075D-7B32-4386-A20B-4E3B9E85ACE5}" srcOrd="0" destOrd="0" presId="urn:microsoft.com/office/officeart/2005/8/layout/lProcess2"/>
    <dgm:cxn modelId="{643F6F11-0F3A-4204-8AD5-0718370FB5AA}" type="presParOf" srcId="{9335075D-7B32-4386-A20B-4E3B9E85ACE5}" destId="{AC5B7AE3-4D64-49A3-90D6-FE3ED78BED81}" srcOrd="0" destOrd="0" presId="urn:microsoft.com/office/officeart/2005/8/layout/lProcess2"/>
    <dgm:cxn modelId="{419E1DAA-B4D8-448F-9C61-4F634BAA5322}" type="presParOf" srcId="{9335075D-7B32-4386-A20B-4E3B9E85ACE5}" destId="{7C4115BF-CE08-4619-8C89-180735316F64}" srcOrd="1" destOrd="0" presId="urn:microsoft.com/office/officeart/2005/8/layout/lProcess2"/>
    <dgm:cxn modelId="{C7DAF9E8-6472-4852-9E23-3742107F9061}" type="presParOf" srcId="{9335075D-7B32-4386-A20B-4E3B9E85ACE5}" destId="{F570E738-FC1D-4F35-AEEA-5F4187158ADF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866776-F9EE-4C81-A2C5-D6DBE683E43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C0AF4001-A567-4E76-A26C-B37BF7CF53A6}">
      <dgm:prSet phldrT="[Text]"/>
      <dgm:spPr/>
      <dgm:t>
        <a:bodyPr rtlCol="0"/>
        <a:lstStyle/>
        <a:p>
          <a:pPr rtl="0"/>
          <a:r>
            <a:rPr lang="ru-RU" dirty="0"/>
            <a:t>Проведение </a:t>
          </a:r>
          <a:r>
            <a:rPr lang="ru-RU" dirty="0" smtClean="0"/>
            <a:t>инспекций</a:t>
          </a:r>
          <a:endParaRPr lang="ru-RU" dirty="0"/>
        </a:p>
      </dgm:t>
    </dgm:pt>
    <dgm:pt modelId="{A7CF2265-A4C4-493F-87DC-126FBD4282C6}" type="parTrans" cxnId="{0A82E7F2-C482-4C89-8083-0565348BF659}">
      <dgm:prSet/>
      <dgm:spPr/>
      <dgm:t>
        <a:bodyPr rtlCol="0"/>
        <a:lstStyle/>
        <a:p>
          <a:pPr rtl="0"/>
          <a:endParaRPr lang="en-US"/>
        </a:p>
      </dgm:t>
    </dgm:pt>
    <dgm:pt modelId="{1032CC43-F994-46FA-9BB4-3A7079F8AF18}" type="sibTrans" cxnId="{0A82E7F2-C482-4C89-8083-0565348BF659}">
      <dgm:prSet/>
      <dgm:spPr/>
      <dgm:t>
        <a:bodyPr rtlCol="0"/>
        <a:lstStyle/>
        <a:p>
          <a:pPr rtl="0"/>
          <a:endParaRPr lang="en-US"/>
        </a:p>
      </dgm:t>
    </dgm:pt>
    <dgm:pt modelId="{279001B1-5FE1-44B1-B437-3BC5F47CD50A}">
      <dgm:prSet phldrT="[Text]" custT="1"/>
      <dgm:spPr/>
      <dgm:t>
        <a:bodyPr rtlCol="0"/>
        <a:lstStyle/>
        <a:p>
          <a:pPr rtl="0"/>
          <a:r>
            <a:rPr lang="ru-RU" sz="1200" b="1" dirty="0"/>
            <a:t>Приложения </a:t>
          </a:r>
          <a:r>
            <a:rPr lang="ru-RU" sz="1200" b="1" dirty="0" smtClean="0"/>
            <a:t>видео-конференц-связи </a:t>
          </a:r>
          <a:r>
            <a:rPr lang="ru-RU" sz="1200" b="1" dirty="0"/>
            <a:t>(VC); </a:t>
          </a:r>
          <a:r>
            <a:rPr lang="ru-RU" sz="1200" b="1" dirty="0" smtClean="0"/>
            <a:t>платформы </a:t>
          </a:r>
          <a:r>
            <a:rPr lang="ru-RU" sz="1200" b="1" dirty="0"/>
            <a:t>MS </a:t>
          </a:r>
          <a:r>
            <a:rPr lang="ru-RU" sz="1200" b="1" dirty="0" err="1"/>
            <a:t>Teams</a:t>
          </a:r>
          <a:r>
            <a:rPr lang="ru-RU" sz="1200" b="1" dirty="0"/>
            <a:t> (только при участии </a:t>
          </a:r>
          <a:r>
            <a:rPr lang="ru-RU" sz="1200" b="1" dirty="0" smtClean="0"/>
            <a:t>принимающей компании</a:t>
          </a:r>
          <a:r>
            <a:rPr lang="ru-RU" sz="1200" b="1" dirty="0"/>
            <a:t>), </a:t>
          </a:r>
          <a:r>
            <a:rPr lang="ru-RU" sz="1200" b="1" dirty="0" err="1"/>
            <a:t>WebEx</a:t>
          </a:r>
          <a:r>
            <a:rPr lang="ru-RU" sz="1200" b="1" dirty="0"/>
            <a:t> (при участии </a:t>
          </a:r>
          <a:r>
            <a:rPr lang="ru-RU" sz="1200" b="1" dirty="0" smtClean="0"/>
            <a:t>Управления лекарственных средств или принимающей компании) </a:t>
          </a:r>
          <a:endParaRPr lang="ru-RU" sz="1200" b="1" dirty="0"/>
        </a:p>
      </dgm:t>
    </dgm:pt>
    <dgm:pt modelId="{9F96FC16-5B44-4A68-8E2C-2A446ED84DBA}" type="parTrans" cxnId="{5B685643-C836-4EBB-BC0E-4C8B1E88B7E0}">
      <dgm:prSet/>
      <dgm:spPr/>
      <dgm:t>
        <a:bodyPr rtlCol="0"/>
        <a:lstStyle/>
        <a:p>
          <a:pPr rtl="0"/>
          <a:endParaRPr lang="en-US"/>
        </a:p>
      </dgm:t>
    </dgm:pt>
    <dgm:pt modelId="{51C5024E-CA7C-4DE3-8FD9-4273D8AF8A12}" type="sibTrans" cxnId="{5B685643-C836-4EBB-BC0E-4C8B1E88B7E0}">
      <dgm:prSet/>
      <dgm:spPr/>
      <dgm:t>
        <a:bodyPr rtlCol="0"/>
        <a:lstStyle/>
        <a:p>
          <a:pPr rtl="0"/>
          <a:endParaRPr lang="en-US"/>
        </a:p>
      </dgm:t>
    </dgm:pt>
    <dgm:pt modelId="{6C612C4E-1045-41AA-AA18-CF48F6C448E1}">
      <dgm:prSet phldrT="[Text]"/>
      <dgm:spPr/>
      <dgm:t>
        <a:bodyPr rtlCol="0"/>
        <a:lstStyle/>
        <a:p>
          <a:pPr rtl="0"/>
          <a:r>
            <a:rPr lang="ru-RU" dirty="0"/>
            <a:t>Проверка/обмен документами</a:t>
          </a:r>
        </a:p>
      </dgm:t>
    </dgm:pt>
    <dgm:pt modelId="{4689C2B6-4BF7-4ADB-A6CD-D687BEAF4EDE}" type="parTrans" cxnId="{B1A2CED0-16BD-4169-96DD-07CFFF18770C}">
      <dgm:prSet/>
      <dgm:spPr/>
      <dgm:t>
        <a:bodyPr rtlCol="0"/>
        <a:lstStyle/>
        <a:p>
          <a:pPr rtl="0"/>
          <a:endParaRPr lang="en-US"/>
        </a:p>
      </dgm:t>
    </dgm:pt>
    <dgm:pt modelId="{960CE04B-B174-4119-B835-30FB29FD42D6}" type="sibTrans" cxnId="{B1A2CED0-16BD-4169-96DD-07CFFF18770C}">
      <dgm:prSet/>
      <dgm:spPr/>
      <dgm:t>
        <a:bodyPr rtlCol="0"/>
        <a:lstStyle/>
        <a:p>
          <a:pPr rtl="0"/>
          <a:endParaRPr lang="en-US"/>
        </a:p>
      </dgm:t>
    </dgm:pt>
    <dgm:pt modelId="{29ADBFE6-7D6B-450A-855F-CC913AF1C7A2}">
      <dgm:prSet phldrT="[Text]" custT="1"/>
      <dgm:spPr/>
      <dgm:t>
        <a:bodyPr rtlCol="0"/>
        <a:lstStyle/>
        <a:p>
          <a:pPr rtl="0"/>
          <a:r>
            <a:rPr lang="ru-RU" sz="1200" b="1" dirty="0"/>
            <a:t>Использование платформ MS </a:t>
          </a:r>
          <a:r>
            <a:rPr lang="ru-RU" sz="1200" b="1" dirty="0" err="1"/>
            <a:t>Teams</a:t>
          </a:r>
          <a:r>
            <a:rPr lang="ru-RU" sz="1200" b="1" dirty="0"/>
            <a:t>, </a:t>
          </a:r>
          <a:r>
            <a:rPr lang="ru-RU" sz="1200" b="1" dirty="0" err="1"/>
            <a:t>WebEx</a:t>
          </a:r>
          <a:r>
            <a:rPr lang="ru-RU" sz="1200" b="1" dirty="0"/>
            <a:t> или прямых общих репозиториев </a:t>
          </a:r>
          <a:r>
            <a:rPr lang="ru-RU" sz="1200" b="1" dirty="0" err="1"/>
            <a:t>OneDrive</a:t>
          </a:r>
          <a:r>
            <a:rPr lang="ru-RU" sz="1200" b="1" dirty="0"/>
            <a:t> (при участии </a:t>
          </a:r>
          <a:r>
            <a:rPr lang="ru-RU" sz="1200" b="1" dirty="0" smtClean="0"/>
            <a:t>Управления лекарственных средств или принимающей компании</a:t>
          </a:r>
          <a:r>
            <a:rPr lang="ru-RU" sz="1200" b="1" dirty="0"/>
            <a:t>)</a:t>
          </a:r>
        </a:p>
      </dgm:t>
    </dgm:pt>
    <dgm:pt modelId="{B1121FF0-3905-4555-A749-AF7E5E34704D}" type="parTrans" cxnId="{9FF07EAE-49A4-4E10-A17C-CEF3D576D07A}">
      <dgm:prSet/>
      <dgm:spPr/>
      <dgm:t>
        <a:bodyPr rtlCol="0"/>
        <a:lstStyle/>
        <a:p>
          <a:pPr rtl="0"/>
          <a:endParaRPr lang="en-US"/>
        </a:p>
      </dgm:t>
    </dgm:pt>
    <dgm:pt modelId="{1920AD03-02F9-4012-AE93-90567FDC6B14}" type="sibTrans" cxnId="{9FF07EAE-49A4-4E10-A17C-CEF3D576D07A}">
      <dgm:prSet/>
      <dgm:spPr/>
      <dgm:t>
        <a:bodyPr rtlCol="0"/>
        <a:lstStyle/>
        <a:p>
          <a:pPr rtl="0"/>
          <a:endParaRPr lang="en-US"/>
        </a:p>
      </dgm:t>
    </dgm:pt>
    <dgm:pt modelId="{0A3CE40E-D6A5-40AD-A8F6-245B76F02183}">
      <dgm:prSet phldrT="[Text]"/>
      <dgm:spPr/>
      <dgm:t>
        <a:bodyPr rtlCol="0"/>
        <a:lstStyle/>
        <a:p>
          <a:pPr rtl="0"/>
          <a:r>
            <a:rPr lang="ru-RU" dirty="0" smtClean="0"/>
            <a:t>Проверка площадки </a:t>
          </a:r>
          <a:endParaRPr lang="ru-RU" dirty="0"/>
        </a:p>
      </dgm:t>
    </dgm:pt>
    <dgm:pt modelId="{EBE93E29-FFA7-4335-9E39-A7C494EDC1F4}" type="parTrans" cxnId="{550EB216-C616-44AC-9AB9-25F5C3FD89B3}">
      <dgm:prSet/>
      <dgm:spPr/>
      <dgm:t>
        <a:bodyPr rtlCol="0"/>
        <a:lstStyle/>
        <a:p>
          <a:pPr rtl="0"/>
          <a:endParaRPr lang="en-US"/>
        </a:p>
      </dgm:t>
    </dgm:pt>
    <dgm:pt modelId="{B7A23457-7BB9-4E94-A4DD-8FF8F715DE9B}" type="sibTrans" cxnId="{550EB216-C616-44AC-9AB9-25F5C3FD89B3}">
      <dgm:prSet/>
      <dgm:spPr/>
      <dgm:t>
        <a:bodyPr rtlCol="0"/>
        <a:lstStyle/>
        <a:p>
          <a:pPr rtl="0"/>
          <a:endParaRPr lang="en-US"/>
        </a:p>
      </dgm:t>
    </dgm:pt>
    <dgm:pt modelId="{31389EAB-C72B-48A9-9210-5EC0FB6A22F6}">
      <dgm:prSet phldrT="[Text]" custT="1"/>
      <dgm:spPr/>
      <dgm:t>
        <a:bodyPr rtlCol="0"/>
        <a:lstStyle/>
        <a:p>
          <a:pPr marL="182563" lvl="1" indent="-182563" defTabSz="1074738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1200" b="1" dirty="0"/>
            <a:t>Прямая трансляция с использованием приложений для совещаний, смартфонов, планшетов</a:t>
          </a:r>
        </a:p>
      </dgm:t>
    </dgm:pt>
    <dgm:pt modelId="{8D5B6378-519E-4AFF-AE52-CE4C06C3CBC9}" type="parTrans" cxnId="{3C99915C-04A9-4CC8-A706-4888BD163681}">
      <dgm:prSet/>
      <dgm:spPr/>
      <dgm:t>
        <a:bodyPr rtlCol="0"/>
        <a:lstStyle/>
        <a:p>
          <a:pPr rtl="0"/>
          <a:endParaRPr lang="en-US"/>
        </a:p>
      </dgm:t>
    </dgm:pt>
    <dgm:pt modelId="{37088BE8-E848-4D03-B806-5F9603181CD2}" type="sibTrans" cxnId="{3C99915C-04A9-4CC8-A706-4888BD163681}">
      <dgm:prSet/>
      <dgm:spPr/>
      <dgm:t>
        <a:bodyPr rtlCol="0"/>
        <a:lstStyle/>
        <a:p>
          <a:pPr rtl="0"/>
          <a:endParaRPr lang="en-US"/>
        </a:p>
      </dgm:t>
    </dgm:pt>
    <dgm:pt modelId="{28E4F2EB-4A01-DF42-999B-E9A5BFFB0300}">
      <dgm:prSet phldrT="[Text]" custT="1"/>
      <dgm:spPr/>
      <dgm:t>
        <a:bodyPr rtlCol="0"/>
        <a:lstStyle/>
        <a:p>
          <a:pPr rtl="0"/>
          <a:r>
            <a:rPr lang="ru-RU" sz="1200" b="1" dirty="0"/>
            <a:t>Электронные письма (не является предпочтительным вариантом)</a:t>
          </a:r>
        </a:p>
      </dgm:t>
    </dgm:pt>
    <dgm:pt modelId="{D16FEE9B-252D-FB4B-95C4-913F480E5FA6}" type="parTrans" cxnId="{2E01EA07-96C6-A348-B4EE-B73658D3B1E0}">
      <dgm:prSet/>
      <dgm:spPr/>
      <dgm:t>
        <a:bodyPr rtlCol="0"/>
        <a:lstStyle/>
        <a:p>
          <a:pPr rtl="0"/>
          <a:endParaRPr lang="en-GB"/>
        </a:p>
      </dgm:t>
    </dgm:pt>
    <dgm:pt modelId="{D80D4B52-DC3A-794F-8E22-5BEF864622A9}" type="sibTrans" cxnId="{2E01EA07-96C6-A348-B4EE-B73658D3B1E0}">
      <dgm:prSet/>
      <dgm:spPr/>
      <dgm:t>
        <a:bodyPr rtlCol="0"/>
        <a:lstStyle/>
        <a:p>
          <a:pPr rtl="0"/>
          <a:endParaRPr lang="en-GB"/>
        </a:p>
      </dgm:t>
    </dgm:pt>
    <dgm:pt modelId="{590A8234-5DB7-054C-ABD9-F33CD239C572}">
      <dgm:prSet phldrT="[Text]" custT="1"/>
      <dgm:spPr/>
      <dgm:t>
        <a:bodyPr rtlCol="0"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ru-RU" sz="1200" b="1" dirty="0"/>
            <a:t>    Фотографии и заранее записанные видео</a:t>
          </a:r>
        </a:p>
      </dgm:t>
    </dgm:pt>
    <dgm:pt modelId="{B3863E61-B4DD-094E-9289-21E5FFBCEC39}" type="sibTrans" cxnId="{3546287F-C569-DB47-9B63-BADEFE112CEE}">
      <dgm:prSet/>
      <dgm:spPr/>
      <dgm:t>
        <a:bodyPr rtlCol="0"/>
        <a:lstStyle/>
        <a:p>
          <a:pPr rtl="0"/>
          <a:endParaRPr lang="en-GB"/>
        </a:p>
      </dgm:t>
    </dgm:pt>
    <dgm:pt modelId="{A17919DF-7C8D-174B-930E-B53B9FE01ECC}" type="parTrans" cxnId="{3546287F-C569-DB47-9B63-BADEFE112CEE}">
      <dgm:prSet/>
      <dgm:spPr/>
      <dgm:t>
        <a:bodyPr rtlCol="0"/>
        <a:lstStyle/>
        <a:p>
          <a:pPr rtl="0"/>
          <a:endParaRPr lang="en-GB"/>
        </a:p>
      </dgm:t>
    </dgm:pt>
    <dgm:pt modelId="{10C7ADAC-EC15-4E97-980D-36305870C41A}">
      <dgm:prSet phldrT="[Text]" custT="1"/>
      <dgm:spPr/>
      <dgm:t>
        <a:bodyPr rtlCol="0"/>
        <a:lstStyle/>
        <a:p>
          <a:pPr rtl="0"/>
          <a:r>
            <a:rPr lang="ru-RU" sz="1200" b="1" dirty="0" smtClean="0"/>
            <a:t> Совместное использование экрана</a:t>
          </a:r>
          <a:r>
            <a:rPr lang="en-US" sz="1200" b="1" dirty="0" smtClean="0"/>
            <a:t> </a:t>
          </a:r>
          <a:r>
            <a:rPr lang="ru-RU" sz="1200" b="1" dirty="0" smtClean="0"/>
            <a:t>телеконференцсвязи </a:t>
          </a:r>
          <a:endParaRPr lang="ru-RU" sz="1200" b="1" dirty="0"/>
        </a:p>
      </dgm:t>
    </dgm:pt>
    <dgm:pt modelId="{0E32EC0D-2266-4E76-9D58-BC12D9F1C33C}" type="parTrans" cxnId="{3DA45C0B-6257-4353-AB16-5A9EF5889E62}">
      <dgm:prSet/>
      <dgm:spPr/>
      <dgm:t>
        <a:bodyPr rtlCol="0"/>
        <a:lstStyle/>
        <a:p>
          <a:pPr rtl="0"/>
          <a:endParaRPr lang="en-AU"/>
        </a:p>
      </dgm:t>
    </dgm:pt>
    <dgm:pt modelId="{A7FA1A20-C247-44DA-B1DC-FDCCD0299DF6}" type="sibTrans" cxnId="{3DA45C0B-6257-4353-AB16-5A9EF5889E62}">
      <dgm:prSet/>
      <dgm:spPr/>
      <dgm:t>
        <a:bodyPr rtlCol="0"/>
        <a:lstStyle/>
        <a:p>
          <a:pPr rtl="0"/>
          <a:endParaRPr lang="en-AU"/>
        </a:p>
      </dgm:t>
    </dgm:pt>
    <dgm:pt modelId="{63EE26E4-F130-46E9-B41A-11A1BDCD3B65}">
      <dgm:prSet phldrT="[Text]" custT="1"/>
      <dgm:spPr/>
      <dgm:t>
        <a:bodyPr rtlCol="0"/>
        <a:lstStyle/>
        <a:p>
          <a:pPr rtl="0"/>
          <a:r>
            <a:rPr lang="ru-RU" sz="1200" b="1" dirty="0"/>
            <a:t>Сканирование бумажных копий или документ-камера</a:t>
          </a:r>
        </a:p>
      </dgm:t>
    </dgm:pt>
    <dgm:pt modelId="{D3F429FB-EC92-449F-A403-19C25641FE3B}" type="parTrans" cxnId="{9002A912-0CAF-416A-B434-ADCB38D735C3}">
      <dgm:prSet/>
      <dgm:spPr/>
      <dgm:t>
        <a:bodyPr rtlCol="0"/>
        <a:lstStyle/>
        <a:p>
          <a:pPr rtl="0"/>
          <a:endParaRPr lang="en-AU"/>
        </a:p>
      </dgm:t>
    </dgm:pt>
    <dgm:pt modelId="{69B37784-C70E-4BA5-AEFF-2A344EE58822}" type="sibTrans" cxnId="{9002A912-0CAF-416A-B434-ADCB38D735C3}">
      <dgm:prSet/>
      <dgm:spPr/>
      <dgm:t>
        <a:bodyPr rtlCol="0"/>
        <a:lstStyle/>
        <a:p>
          <a:pPr rtl="0"/>
          <a:endParaRPr lang="en-AU"/>
        </a:p>
      </dgm:t>
    </dgm:pt>
    <dgm:pt modelId="{89154916-5893-4BB3-A19F-F525D108550C}">
      <dgm:prSet phldrT="[Text]" custT="1"/>
      <dgm:spPr/>
      <dgm:t>
        <a:bodyPr rtlCol="0"/>
        <a:lstStyle/>
        <a:p>
          <a:pPr rtl="0"/>
          <a:r>
            <a:rPr lang="ru-RU" sz="1200" b="1" dirty="0"/>
            <a:t>Телефон (в отсутствии иных опций)</a:t>
          </a:r>
        </a:p>
      </dgm:t>
    </dgm:pt>
    <dgm:pt modelId="{439CC639-F0EA-45CF-A9FF-A556EEBEB154}" type="parTrans" cxnId="{CFA6A48F-EB26-4009-968E-93BB3935B02B}">
      <dgm:prSet/>
      <dgm:spPr/>
      <dgm:t>
        <a:bodyPr rtlCol="0"/>
        <a:lstStyle/>
        <a:p>
          <a:pPr rtl="0"/>
          <a:endParaRPr lang="en-AU"/>
        </a:p>
      </dgm:t>
    </dgm:pt>
    <dgm:pt modelId="{45D47B1E-B2BF-45C6-8BDF-8DC0F8CE1E5C}" type="sibTrans" cxnId="{CFA6A48F-EB26-4009-968E-93BB3935B02B}">
      <dgm:prSet/>
      <dgm:spPr/>
      <dgm:t>
        <a:bodyPr rtlCol="0"/>
        <a:lstStyle/>
        <a:p>
          <a:pPr rtl="0"/>
          <a:endParaRPr lang="en-AU"/>
        </a:p>
      </dgm:t>
    </dgm:pt>
    <dgm:pt modelId="{4BAA4278-EA2C-400A-AA19-FB1ABE4CD275}" type="pres">
      <dgm:prSet presAssocID="{1F866776-F9EE-4C81-A2C5-D6DBE683E43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085E8C-CC4D-47E5-B446-FE74E21EED32}" type="pres">
      <dgm:prSet presAssocID="{C0AF4001-A567-4E76-A26C-B37BF7CF53A6}" presName="linNode" presStyleCnt="0"/>
      <dgm:spPr/>
    </dgm:pt>
    <dgm:pt modelId="{6D81B7B8-2CDA-40CE-BCA2-E21A2784F39B}" type="pres">
      <dgm:prSet presAssocID="{C0AF4001-A567-4E76-A26C-B37BF7CF53A6}" presName="parentText" presStyleLbl="node1" presStyleIdx="0" presStyleCnt="3" custScaleX="75400" custScaleY="99929" custLinFactNeighborX="-224" custLinFactNeighborY="-4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FE835F-0C31-452A-A6BC-A35887288FB5}" type="pres">
      <dgm:prSet presAssocID="{C0AF4001-A567-4E76-A26C-B37BF7CF53A6}" presName="descendantText" presStyleLbl="alignAccFollowNode1" presStyleIdx="0" presStyleCnt="3" custScaleX="99004" custLinFactNeighborX="0" custLinFactNeighborY="2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D8CAA0-3BA0-4E0B-954A-A2CD0E9B2465}" type="pres">
      <dgm:prSet presAssocID="{1032CC43-F994-46FA-9BB4-3A7079F8AF18}" presName="sp" presStyleCnt="0"/>
      <dgm:spPr/>
    </dgm:pt>
    <dgm:pt modelId="{BD94004D-8149-4940-9165-F8AF02E1FC8A}" type="pres">
      <dgm:prSet presAssocID="{6C612C4E-1045-41AA-AA18-CF48F6C448E1}" presName="linNode" presStyleCnt="0"/>
      <dgm:spPr/>
    </dgm:pt>
    <dgm:pt modelId="{AC339EE8-0993-4331-AD08-5FF6520E513F}" type="pres">
      <dgm:prSet presAssocID="{6C612C4E-1045-41AA-AA18-CF48F6C448E1}" presName="parentText" presStyleLbl="node1" presStyleIdx="1" presStyleCnt="3" custScaleX="74323" custScaleY="9405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34C7B5-9CA8-4CD2-80F7-5F514B52BDD6}" type="pres">
      <dgm:prSet presAssocID="{6C612C4E-1045-41AA-AA18-CF48F6C448E1}" presName="descendantText" presStyleLbl="alignAccFollowNode1" presStyleIdx="1" presStyleCnt="3" custScaleX="113941" custScaleY="135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017487-A39E-495D-AC7A-7CD1DFB4096B}" type="pres">
      <dgm:prSet presAssocID="{960CE04B-B174-4119-B835-30FB29FD42D6}" presName="sp" presStyleCnt="0"/>
      <dgm:spPr/>
    </dgm:pt>
    <dgm:pt modelId="{A2C51B1D-1B63-4454-B62D-6DC7ED21B164}" type="pres">
      <dgm:prSet presAssocID="{0A3CE40E-D6A5-40AD-A8F6-245B76F02183}" presName="linNode" presStyleCnt="0"/>
      <dgm:spPr/>
    </dgm:pt>
    <dgm:pt modelId="{F9E7C078-74EB-435C-BC3F-8E149F3AE7E3}" type="pres">
      <dgm:prSet presAssocID="{0A3CE40E-D6A5-40AD-A8F6-245B76F02183}" presName="parentText" presStyleLbl="node1" presStyleIdx="2" presStyleCnt="3" custScaleX="73955" custScaleY="80840" custLinFactNeighborY="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5052F-910A-4B8D-BCD3-FD956D3848FB}" type="pres">
      <dgm:prSet presAssocID="{0A3CE40E-D6A5-40AD-A8F6-245B76F02183}" presName="descendantText" presStyleLbl="alignAccFollowNode1" presStyleIdx="2" presStyleCnt="3" custScaleY="76388" custLinFactNeighborX="-912" custLinFactNeighborY="7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8748A1-6E8B-4404-952B-AD52372F5EA9}" type="presOf" srcId="{0A3CE40E-D6A5-40AD-A8F6-245B76F02183}" destId="{F9E7C078-74EB-435C-BC3F-8E149F3AE7E3}" srcOrd="0" destOrd="0" presId="urn:microsoft.com/office/officeart/2005/8/layout/vList5"/>
    <dgm:cxn modelId="{0A82E7F2-C482-4C89-8083-0565348BF659}" srcId="{1F866776-F9EE-4C81-A2C5-D6DBE683E430}" destId="{C0AF4001-A567-4E76-A26C-B37BF7CF53A6}" srcOrd="0" destOrd="0" parTransId="{A7CF2265-A4C4-493F-87DC-126FBD4282C6}" sibTransId="{1032CC43-F994-46FA-9BB4-3A7079F8AF18}"/>
    <dgm:cxn modelId="{E9096A6E-4A07-476A-B7BA-67E8714B6584}" type="presOf" srcId="{89154916-5893-4BB3-A19F-F525D108550C}" destId="{9FFE835F-0C31-452A-A6BC-A35887288FB5}" srcOrd="0" destOrd="1" presId="urn:microsoft.com/office/officeart/2005/8/layout/vList5"/>
    <dgm:cxn modelId="{9CB372A4-FF5A-5F4E-ACE8-B5BEAB292B8A}" type="presOf" srcId="{590A8234-5DB7-054C-ABD9-F33CD239C572}" destId="{0B95052F-910A-4B8D-BCD3-FD956D3848FB}" srcOrd="0" destOrd="1" presId="urn:microsoft.com/office/officeart/2005/8/layout/vList5"/>
    <dgm:cxn modelId="{CC20FC53-94B2-43F4-86C9-F3EF3EB84EB9}" type="presOf" srcId="{29ADBFE6-7D6B-450A-855F-CC913AF1C7A2}" destId="{3734C7B5-9CA8-4CD2-80F7-5F514B52BDD6}" srcOrd="0" destOrd="0" presId="urn:microsoft.com/office/officeart/2005/8/layout/vList5"/>
    <dgm:cxn modelId="{AA3F24F4-6FFF-4D9D-BAD3-3395D8F3AA36}" type="presOf" srcId="{10C7ADAC-EC15-4E97-980D-36305870C41A}" destId="{3734C7B5-9CA8-4CD2-80F7-5F514B52BDD6}" srcOrd="0" destOrd="1" presId="urn:microsoft.com/office/officeart/2005/8/layout/vList5"/>
    <dgm:cxn modelId="{F4549A2C-F251-4997-9E76-E706534C0069}" type="presOf" srcId="{1F866776-F9EE-4C81-A2C5-D6DBE683E430}" destId="{4BAA4278-EA2C-400A-AA19-FB1ABE4CD275}" srcOrd="0" destOrd="0" presId="urn:microsoft.com/office/officeart/2005/8/layout/vList5"/>
    <dgm:cxn modelId="{30455A00-E286-48C0-B6FC-A76F370D79CA}" type="presOf" srcId="{6C612C4E-1045-41AA-AA18-CF48F6C448E1}" destId="{AC339EE8-0993-4331-AD08-5FF6520E513F}" srcOrd="0" destOrd="0" presId="urn:microsoft.com/office/officeart/2005/8/layout/vList5"/>
    <dgm:cxn modelId="{5B685643-C836-4EBB-BC0E-4C8B1E88B7E0}" srcId="{C0AF4001-A567-4E76-A26C-B37BF7CF53A6}" destId="{279001B1-5FE1-44B1-B437-3BC5F47CD50A}" srcOrd="0" destOrd="0" parTransId="{9F96FC16-5B44-4A68-8E2C-2A446ED84DBA}" sibTransId="{51C5024E-CA7C-4DE3-8FD9-4273D8AF8A12}"/>
    <dgm:cxn modelId="{B8E6C998-6D22-4FD3-A509-CD53AC21A08A}" type="presOf" srcId="{279001B1-5FE1-44B1-B437-3BC5F47CD50A}" destId="{9FFE835F-0C31-452A-A6BC-A35887288FB5}" srcOrd="0" destOrd="0" presId="urn:microsoft.com/office/officeart/2005/8/layout/vList5"/>
    <dgm:cxn modelId="{B1A2CED0-16BD-4169-96DD-07CFFF18770C}" srcId="{1F866776-F9EE-4C81-A2C5-D6DBE683E430}" destId="{6C612C4E-1045-41AA-AA18-CF48F6C448E1}" srcOrd="1" destOrd="0" parTransId="{4689C2B6-4BF7-4ADB-A6CD-D687BEAF4EDE}" sibTransId="{960CE04B-B174-4119-B835-30FB29FD42D6}"/>
    <dgm:cxn modelId="{3C99915C-04A9-4CC8-A706-4888BD163681}" srcId="{0A3CE40E-D6A5-40AD-A8F6-245B76F02183}" destId="{31389EAB-C72B-48A9-9210-5EC0FB6A22F6}" srcOrd="0" destOrd="0" parTransId="{8D5B6378-519E-4AFF-AE52-CE4C06C3CBC9}" sibTransId="{37088BE8-E848-4D03-B806-5F9603181CD2}"/>
    <dgm:cxn modelId="{FBCBE806-BB6C-4349-B646-424659CE9FC2}" type="presOf" srcId="{31389EAB-C72B-48A9-9210-5EC0FB6A22F6}" destId="{0B95052F-910A-4B8D-BCD3-FD956D3848FB}" srcOrd="0" destOrd="0" presId="urn:microsoft.com/office/officeart/2005/8/layout/vList5"/>
    <dgm:cxn modelId="{0AD00362-1AAB-B440-87F2-5BCF149C42BB}" type="presOf" srcId="{28E4F2EB-4A01-DF42-999B-E9A5BFFB0300}" destId="{3734C7B5-9CA8-4CD2-80F7-5F514B52BDD6}" srcOrd="0" destOrd="3" presId="urn:microsoft.com/office/officeart/2005/8/layout/vList5"/>
    <dgm:cxn modelId="{CFA6A48F-EB26-4009-968E-93BB3935B02B}" srcId="{C0AF4001-A567-4E76-A26C-B37BF7CF53A6}" destId="{89154916-5893-4BB3-A19F-F525D108550C}" srcOrd="1" destOrd="0" parTransId="{439CC639-F0EA-45CF-A9FF-A556EEBEB154}" sibTransId="{45D47B1E-B2BF-45C6-8BDF-8DC0F8CE1E5C}"/>
    <dgm:cxn modelId="{550EB216-C616-44AC-9AB9-25F5C3FD89B3}" srcId="{1F866776-F9EE-4C81-A2C5-D6DBE683E430}" destId="{0A3CE40E-D6A5-40AD-A8F6-245B76F02183}" srcOrd="2" destOrd="0" parTransId="{EBE93E29-FFA7-4335-9E39-A7C494EDC1F4}" sibTransId="{B7A23457-7BB9-4E94-A4DD-8FF8F715DE9B}"/>
    <dgm:cxn modelId="{3546287F-C569-DB47-9B63-BADEFE112CEE}" srcId="{0A3CE40E-D6A5-40AD-A8F6-245B76F02183}" destId="{590A8234-5DB7-054C-ABD9-F33CD239C572}" srcOrd="1" destOrd="0" parTransId="{A17919DF-7C8D-174B-930E-B53B9FE01ECC}" sibTransId="{B3863E61-B4DD-094E-9289-21E5FFBCEC39}"/>
    <dgm:cxn modelId="{2E01EA07-96C6-A348-B4EE-B73658D3B1E0}" srcId="{6C612C4E-1045-41AA-AA18-CF48F6C448E1}" destId="{28E4F2EB-4A01-DF42-999B-E9A5BFFB0300}" srcOrd="3" destOrd="0" parTransId="{D16FEE9B-252D-FB4B-95C4-913F480E5FA6}" sibTransId="{D80D4B52-DC3A-794F-8E22-5BEF864622A9}"/>
    <dgm:cxn modelId="{D3C1794D-93CE-478B-BA74-06D92779FE02}" type="presOf" srcId="{63EE26E4-F130-46E9-B41A-11A1BDCD3B65}" destId="{3734C7B5-9CA8-4CD2-80F7-5F514B52BDD6}" srcOrd="0" destOrd="2" presId="urn:microsoft.com/office/officeart/2005/8/layout/vList5"/>
    <dgm:cxn modelId="{41A1206B-D15F-4B79-81FF-3A1B5414C037}" type="presOf" srcId="{C0AF4001-A567-4E76-A26C-B37BF7CF53A6}" destId="{6D81B7B8-2CDA-40CE-BCA2-E21A2784F39B}" srcOrd="0" destOrd="0" presId="urn:microsoft.com/office/officeart/2005/8/layout/vList5"/>
    <dgm:cxn modelId="{3DA45C0B-6257-4353-AB16-5A9EF5889E62}" srcId="{6C612C4E-1045-41AA-AA18-CF48F6C448E1}" destId="{10C7ADAC-EC15-4E97-980D-36305870C41A}" srcOrd="1" destOrd="0" parTransId="{0E32EC0D-2266-4E76-9D58-BC12D9F1C33C}" sibTransId="{A7FA1A20-C247-44DA-B1DC-FDCCD0299DF6}"/>
    <dgm:cxn modelId="{9FF07EAE-49A4-4E10-A17C-CEF3D576D07A}" srcId="{6C612C4E-1045-41AA-AA18-CF48F6C448E1}" destId="{29ADBFE6-7D6B-450A-855F-CC913AF1C7A2}" srcOrd="0" destOrd="0" parTransId="{B1121FF0-3905-4555-A749-AF7E5E34704D}" sibTransId="{1920AD03-02F9-4012-AE93-90567FDC6B14}"/>
    <dgm:cxn modelId="{9002A912-0CAF-416A-B434-ADCB38D735C3}" srcId="{6C612C4E-1045-41AA-AA18-CF48F6C448E1}" destId="{63EE26E4-F130-46E9-B41A-11A1BDCD3B65}" srcOrd="2" destOrd="0" parTransId="{D3F429FB-EC92-449F-A403-19C25641FE3B}" sibTransId="{69B37784-C70E-4BA5-AEFF-2A344EE58822}"/>
    <dgm:cxn modelId="{75FA9247-9B2F-4794-8B32-07B0FCEBDCFD}" type="presParOf" srcId="{4BAA4278-EA2C-400A-AA19-FB1ABE4CD275}" destId="{47085E8C-CC4D-47E5-B446-FE74E21EED32}" srcOrd="0" destOrd="0" presId="urn:microsoft.com/office/officeart/2005/8/layout/vList5"/>
    <dgm:cxn modelId="{BA213F60-DD70-41A7-9508-E47502B66A72}" type="presParOf" srcId="{47085E8C-CC4D-47E5-B446-FE74E21EED32}" destId="{6D81B7B8-2CDA-40CE-BCA2-E21A2784F39B}" srcOrd="0" destOrd="0" presId="urn:microsoft.com/office/officeart/2005/8/layout/vList5"/>
    <dgm:cxn modelId="{0EC9090C-4768-46B0-AA50-7D752C0CE125}" type="presParOf" srcId="{47085E8C-CC4D-47E5-B446-FE74E21EED32}" destId="{9FFE835F-0C31-452A-A6BC-A35887288FB5}" srcOrd="1" destOrd="0" presId="urn:microsoft.com/office/officeart/2005/8/layout/vList5"/>
    <dgm:cxn modelId="{C327D29B-B543-476E-9C39-C611BDF4D12B}" type="presParOf" srcId="{4BAA4278-EA2C-400A-AA19-FB1ABE4CD275}" destId="{3BD8CAA0-3BA0-4E0B-954A-A2CD0E9B2465}" srcOrd="1" destOrd="0" presId="urn:microsoft.com/office/officeart/2005/8/layout/vList5"/>
    <dgm:cxn modelId="{C55F85BB-EDAE-443D-A4D4-B97C451400F6}" type="presParOf" srcId="{4BAA4278-EA2C-400A-AA19-FB1ABE4CD275}" destId="{BD94004D-8149-4940-9165-F8AF02E1FC8A}" srcOrd="2" destOrd="0" presId="urn:microsoft.com/office/officeart/2005/8/layout/vList5"/>
    <dgm:cxn modelId="{8EE3C60A-687D-479E-82FA-8F034AC5E47B}" type="presParOf" srcId="{BD94004D-8149-4940-9165-F8AF02E1FC8A}" destId="{AC339EE8-0993-4331-AD08-5FF6520E513F}" srcOrd="0" destOrd="0" presId="urn:microsoft.com/office/officeart/2005/8/layout/vList5"/>
    <dgm:cxn modelId="{88DB17D0-EC12-402C-8106-B171BC6EED14}" type="presParOf" srcId="{BD94004D-8149-4940-9165-F8AF02E1FC8A}" destId="{3734C7B5-9CA8-4CD2-80F7-5F514B52BDD6}" srcOrd="1" destOrd="0" presId="urn:microsoft.com/office/officeart/2005/8/layout/vList5"/>
    <dgm:cxn modelId="{2577E73A-2AB1-4722-A14F-D2E9A9148612}" type="presParOf" srcId="{4BAA4278-EA2C-400A-AA19-FB1ABE4CD275}" destId="{FC017487-A39E-495D-AC7A-7CD1DFB4096B}" srcOrd="3" destOrd="0" presId="urn:microsoft.com/office/officeart/2005/8/layout/vList5"/>
    <dgm:cxn modelId="{8DFC4BF2-8C4A-401B-81A7-20C6A3A1685C}" type="presParOf" srcId="{4BAA4278-EA2C-400A-AA19-FB1ABE4CD275}" destId="{A2C51B1D-1B63-4454-B62D-6DC7ED21B164}" srcOrd="4" destOrd="0" presId="urn:microsoft.com/office/officeart/2005/8/layout/vList5"/>
    <dgm:cxn modelId="{09981727-EAD1-45AD-9EA2-F278FB022421}" type="presParOf" srcId="{A2C51B1D-1B63-4454-B62D-6DC7ED21B164}" destId="{F9E7C078-74EB-435C-BC3F-8E149F3AE7E3}" srcOrd="0" destOrd="0" presId="urn:microsoft.com/office/officeart/2005/8/layout/vList5"/>
    <dgm:cxn modelId="{88603794-6C2E-4ED0-A48A-6E583554EA22}" type="presParOf" srcId="{A2C51B1D-1B63-4454-B62D-6DC7ED21B164}" destId="{0B95052F-910A-4B8D-BCD3-FD956D3848F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F343DB-4481-4536-87BA-324A58F69E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DF1ADD72-FFEE-4D1A-8A87-1F64BA06EDA5}">
      <dgm:prSet phldrT="[Text]" custT="1"/>
      <dgm:spPr/>
      <dgm:t>
        <a:bodyPr rtlCol="0"/>
        <a:lstStyle/>
        <a:p>
          <a:pPr rtl="0"/>
          <a:r>
            <a:rPr lang="ru-RU" sz="1800" dirty="0"/>
            <a:t>Электронная платформа для </a:t>
          </a:r>
          <a:r>
            <a:rPr lang="ru-RU" sz="1800" dirty="0" smtClean="0"/>
            <a:t>видео-конференц-связи </a:t>
          </a:r>
          <a:r>
            <a:rPr lang="ru-RU" sz="1800" dirty="0"/>
            <a:t>/ обмена документами:</a:t>
          </a:r>
        </a:p>
      </dgm:t>
    </dgm:pt>
    <dgm:pt modelId="{0904DFF1-5505-4DED-BD3E-68ECC0FF2F8B}" type="parTrans" cxnId="{2181CCA0-E2C5-4AE0-BD13-6893A1C2158C}">
      <dgm:prSet/>
      <dgm:spPr/>
      <dgm:t>
        <a:bodyPr rtlCol="0"/>
        <a:lstStyle/>
        <a:p>
          <a:pPr rtl="0"/>
          <a:endParaRPr lang="en-US"/>
        </a:p>
      </dgm:t>
    </dgm:pt>
    <dgm:pt modelId="{8D1D286F-7457-48CD-BFBA-841CFEBBEE9E}" type="sibTrans" cxnId="{2181CCA0-E2C5-4AE0-BD13-6893A1C2158C}">
      <dgm:prSet/>
      <dgm:spPr/>
      <dgm:t>
        <a:bodyPr rtlCol="0"/>
        <a:lstStyle/>
        <a:p>
          <a:pPr rtl="0"/>
          <a:endParaRPr lang="en-US"/>
        </a:p>
      </dgm:t>
    </dgm:pt>
    <dgm:pt modelId="{1B0AC4B0-D2F5-4B91-B15A-59AF4C9C2429}" type="pres">
      <dgm:prSet presAssocID="{2FF343DB-4481-4536-87BA-324A58F69E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37F70E-37E4-4989-BD57-9713B995AADE}" type="pres">
      <dgm:prSet presAssocID="{DF1ADD72-FFEE-4D1A-8A87-1F64BA06EDA5}" presName="parentText" presStyleLbl="node1" presStyleIdx="0" presStyleCnt="1" custScaleY="33351" custLinFactY="-56449" custLinFactNeighborX="-36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81CCA0-E2C5-4AE0-BD13-6893A1C2158C}" srcId="{2FF343DB-4481-4536-87BA-324A58F69E29}" destId="{DF1ADD72-FFEE-4D1A-8A87-1F64BA06EDA5}" srcOrd="0" destOrd="0" parTransId="{0904DFF1-5505-4DED-BD3E-68ECC0FF2F8B}" sibTransId="{8D1D286F-7457-48CD-BFBA-841CFEBBEE9E}"/>
    <dgm:cxn modelId="{1C150E24-8BE9-4922-BC1A-BFCAACBD2BD8}" type="presOf" srcId="{DF1ADD72-FFEE-4D1A-8A87-1F64BA06EDA5}" destId="{A937F70E-37E4-4989-BD57-9713B995AADE}" srcOrd="0" destOrd="0" presId="urn:microsoft.com/office/officeart/2005/8/layout/vList2"/>
    <dgm:cxn modelId="{87F50160-75D5-4012-9602-A254AC36525E}" type="presOf" srcId="{2FF343DB-4481-4536-87BA-324A58F69E29}" destId="{1B0AC4B0-D2F5-4B91-B15A-59AF4C9C2429}" srcOrd="0" destOrd="0" presId="urn:microsoft.com/office/officeart/2005/8/layout/vList2"/>
    <dgm:cxn modelId="{82256CF9-51CB-426E-AC35-D7C9065FA9B2}" type="presParOf" srcId="{1B0AC4B0-D2F5-4B91-B15A-59AF4C9C2429}" destId="{A937F70E-37E4-4989-BD57-9713B995AAD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F343DB-4481-4536-87BA-324A58F69E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3E82B364-9E09-43C0-AC52-1DF29C29AAC3}">
      <dgm:prSet phldrT="[Text]" custT="1"/>
      <dgm:spPr/>
      <dgm:t>
        <a:bodyPr rtlCol="0"/>
        <a:lstStyle/>
        <a:p>
          <a:pPr rtl="0"/>
          <a:r>
            <a:rPr lang="ru-RU" sz="2400" dirty="0" smtClean="0"/>
            <a:t>Общие соображения по проведению инспекций</a:t>
          </a:r>
          <a:endParaRPr lang="ru-RU" sz="2400" dirty="0"/>
        </a:p>
      </dgm:t>
    </dgm:pt>
    <dgm:pt modelId="{555C7A78-8BF6-4BD0-9C74-1C3151739C24}" type="parTrans" cxnId="{AA97DD6C-5C1A-409B-A4DB-6BCFB8C0DD1C}">
      <dgm:prSet/>
      <dgm:spPr/>
      <dgm:t>
        <a:bodyPr rtlCol="0"/>
        <a:lstStyle/>
        <a:p>
          <a:pPr rtl="0"/>
          <a:endParaRPr lang="en-US"/>
        </a:p>
      </dgm:t>
    </dgm:pt>
    <dgm:pt modelId="{7C92ADE0-AE95-4151-971D-949A803AC8F4}" type="sibTrans" cxnId="{AA97DD6C-5C1A-409B-A4DB-6BCFB8C0DD1C}">
      <dgm:prSet/>
      <dgm:spPr/>
      <dgm:t>
        <a:bodyPr rtlCol="0"/>
        <a:lstStyle/>
        <a:p>
          <a:pPr rtl="0"/>
          <a:endParaRPr lang="en-US"/>
        </a:p>
      </dgm:t>
    </dgm:pt>
    <dgm:pt modelId="{1B0AC4B0-D2F5-4B91-B15A-59AF4C9C2429}" type="pres">
      <dgm:prSet presAssocID="{2FF343DB-4481-4536-87BA-324A58F69E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12881D-DD0F-43E8-8574-503FC0BCA0C8}" type="pres">
      <dgm:prSet presAssocID="{3E82B364-9E09-43C0-AC52-1DF29C29AAC3}" presName="parentText" presStyleLbl="node1" presStyleIdx="0" presStyleCnt="1" custScaleY="40755" custLinFactY="-514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97DD6C-5C1A-409B-A4DB-6BCFB8C0DD1C}" srcId="{2FF343DB-4481-4536-87BA-324A58F69E29}" destId="{3E82B364-9E09-43C0-AC52-1DF29C29AAC3}" srcOrd="0" destOrd="0" parTransId="{555C7A78-8BF6-4BD0-9C74-1C3151739C24}" sibTransId="{7C92ADE0-AE95-4151-971D-949A803AC8F4}"/>
    <dgm:cxn modelId="{87F50160-75D5-4012-9602-A254AC36525E}" type="presOf" srcId="{2FF343DB-4481-4536-87BA-324A58F69E29}" destId="{1B0AC4B0-D2F5-4B91-B15A-59AF4C9C2429}" srcOrd="0" destOrd="0" presId="urn:microsoft.com/office/officeart/2005/8/layout/vList2"/>
    <dgm:cxn modelId="{08BC51AD-755B-47AC-A66A-92DF8E639BBC}" type="presOf" srcId="{3E82B364-9E09-43C0-AC52-1DF29C29AAC3}" destId="{9912881D-DD0F-43E8-8574-503FC0BCA0C8}" srcOrd="0" destOrd="0" presId="urn:microsoft.com/office/officeart/2005/8/layout/vList2"/>
    <dgm:cxn modelId="{213E6FE4-5DF5-4BBD-9579-17D32CA5FB35}" type="presParOf" srcId="{1B0AC4B0-D2F5-4B91-B15A-59AF4C9C2429}" destId="{9912881D-DD0F-43E8-8574-503FC0BCA0C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FF343DB-4481-4536-87BA-324A58F69E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3E82B364-9E09-43C0-AC52-1DF29C29AAC3}">
      <dgm:prSet phldrT="[Text]" custT="1"/>
      <dgm:spPr/>
      <dgm:t>
        <a:bodyPr rtlCol="0"/>
        <a:lstStyle/>
        <a:p>
          <a:pPr rtl="0"/>
          <a:r>
            <a:rPr lang="ru-RU" sz="2400"/>
            <a:t>План проведения инспекций</a:t>
          </a:r>
        </a:p>
      </dgm:t>
    </dgm:pt>
    <dgm:pt modelId="{555C7A78-8BF6-4BD0-9C74-1C3151739C24}" type="parTrans" cxnId="{AA97DD6C-5C1A-409B-A4DB-6BCFB8C0DD1C}">
      <dgm:prSet/>
      <dgm:spPr/>
      <dgm:t>
        <a:bodyPr rtlCol="0"/>
        <a:lstStyle/>
        <a:p>
          <a:pPr rtl="0"/>
          <a:endParaRPr lang="en-US"/>
        </a:p>
      </dgm:t>
    </dgm:pt>
    <dgm:pt modelId="{7C92ADE0-AE95-4151-971D-949A803AC8F4}" type="sibTrans" cxnId="{AA97DD6C-5C1A-409B-A4DB-6BCFB8C0DD1C}">
      <dgm:prSet/>
      <dgm:spPr/>
      <dgm:t>
        <a:bodyPr rtlCol="0"/>
        <a:lstStyle/>
        <a:p>
          <a:pPr rtl="0"/>
          <a:endParaRPr lang="en-US"/>
        </a:p>
      </dgm:t>
    </dgm:pt>
    <dgm:pt modelId="{1B0AC4B0-D2F5-4B91-B15A-59AF4C9C2429}" type="pres">
      <dgm:prSet presAssocID="{2FF343DB-4481-4536-87BA-324A58F69E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12881D-DD0F-43E8-8574-503FC0BCA0C8}" type="pres">
      <dgm:prSet presAssocID="{3E82B364-9E09-43C0-AC52-1DF29C29AAC3}" presName="parentText" presStyleLbl="node1" presStyleIdx="0" presStyleCnt="1" custScaleY="40755" custLinFactY="-65409" custLinFactNeighborX="1583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97DD6C-5C1A-409B-A4DB-6BCFB8C0DD1C}" srcId="{2FF343DB-4481-4536-87BA-324A58F69E29}" destId="{3E82B364-9E09-43C0-AC52-1DF29C29AAC3}" srcOrd="0" destOrd="0" parTransId="{555C7A78-8BF6-4BD0-9C74-1C3151739C24}" sibTransId="{7C92ADE0-AE95-4151-971D-949A803AC8F4}"/>
    <dgm:cxn modelId="{87F50160-75D5-4012-9602-A254AC36525E}" type="presOf" srcId="{2FF343DB-4481-4536-87BA-324A58F69E29}" destId="{1B0AC4B0-D2F5-4B91-B15A-59AF4C9C2429}" srcOrd="0" destOrd="0" presId="urn:microsoft.com/office/officeart/2005/8/layout/vList2"/>
    <dgm:cxn modelId="{08BC51AD-755B-47AC-A66A-92DF8E639BBC}" type="presOf" srcId="{3E82B364-9E09-43C0-AC52-1DF29C29AAC3}" destId="{9912881D-DD0F-43E8-8574-503FC0BCA0C8}" srcOrd="0" destOrd="0" presId="urn:microsoft.com/office/officeart/2005/8/layout/vList2"/>
    <dgm:cxn modelId="{213E6FE4-5DF5-4BBD-9579-17D32CA5FB35}" type="presParOf" srcId="{1B0AC4B0-D2F5-4B91-B15A-59AF4C9C2429}" destId="{9912881D-DD0F-43E8-8574-503FC0BCA0C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5A8CEAB-3025-4547-82F7-DD305D5953AD}" type="datetimeFigureOut">
              <a:rPr lang="en-US" smtClean="0"/>
              <a:pPr rtl="0"/>
              <a:t>9/21/2021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DD04AB-9E11-427C-B16E-6E7C28A6CC9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18124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AADB22-9D92-4E47-8DA2-4ADAE5AB7A8F}" type="datetimeFigureOut">
              <a:rPr lang="en-US" smtClean="0"/>
              <a:pPr rtl="0"/>
              <a:t>9/21/2021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7588" y="514350"/>
            <a:ext cx="456882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24A5E61-774A-4EE7-8D5C-32F93EE107B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0359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1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609454" algn="l" defTabSz="121891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218910" algn="l" defTabSz="121891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828362" algn="l" defTabSz="121891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437817" algn="l" defTabSz="121891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3047272" algn="l" defTabSz="121891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656727" algn="l" defTabSz="121891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266181" algn="l" defTabSz="121891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875634" algn="l" defTabSz="121891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24A5E61-774A-4EE7-8D5C-32F93EE107B6}" type="slidenum">
              <a:rPr lang="en-AU" smtClean="0"/>
              <a:pPr/>
              <a:t>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6929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D24A5E61-774A-4EE7-8D5C-32F93EE107B6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45197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24A5E61-774A-4EE7-8D5C-32F93EE107B6}" type="slidenum">
              <a:rPr lang="en-AU" smtClean="0"/>
              <a:pPr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870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D24A5E61-774A-4EE7-8D5C-32F93EE107B6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069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en-AU" dirty="0"/>
          </a:p>
          <a:p>
            <a:pPr rtl="0"/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24A5E61-774A-4EE7-8D5C-32F93EE107B6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9471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24A5E61-774A-4EE7-8D5C-32F93EE107B6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3260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24A5E61-774A-4EE7-8D5C-32F93EE107B6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962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indent="0" rtl="0">
              <a:spcAft>
                <a:spcPts val="600"/>
              </a:spcAft>
              <a:buFontTx/>
              <a:buNone/>
            </a:pPr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D24A5E61-774A-4EE7-8D5C-32F93EE107B6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3110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D24A5E61-774A-4EE7-8D5C-32F93EE107B6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5796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D24A5E61-774A-4EE7-8D5C-32F93EE107B6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2349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9118491" y="5014487"/>
            <a:ext cx="2495224" cy="540125"/>
          </a:xfrm>
        </p:spPr>
        <p:txBody>
          <a:bodyPr rtlCol="0"/>
          <a:lstStyle>
            <a:lvl1pPr marL="0" indent="0">
              <a:buFontTx/>
              <a:buNone/>
              <a:defRPr/>
            </a:lvl1pPr>
          </a:lstStyle>
          <a:p>
            <a:pPr rtl="0"/>
            <a:r>
              <a:rPr lang="ru-RU"/>
              <a:t>Click icon to add picture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3876" y="1822332"/>
            <a:ext cx="10523722" cy="500182"/>
          </a:xfrm>
        </p:spPr>
        <p:txBody>
          <a:bodyPr lIns="0" tIns="0" rIns="0" bIns="0" rtlCol="0" anchor="t">
            <a:noAutofit/>
          </a:bodyPr>
          <a:lstStyle>
            <a:lvl1pPr marL="0" indent="0">
              <a:defRPr sz="2800" b="1">
                <a:solidFill>
                  <a:srgbClr val="002C4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rtl="0"/>
            <a:r>
              <a:rPr lang="ru-RU"/>
              <a:t>Presentation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3875" y="2405093"/>
            <a:ext cx="8676039" cy="1777344"/>
          </a:xfrm>
        </p:spPr>
        <p:txBody>
          <a:bodyPr lIns="0" tIns="0" rIns="0" bIns="0" rtlCol="0">
            <a:noAutofit/>
          </a:bodyPr>
          <a:lstStyle>
            <a:lvl1pPr marL="0" indent="0" algn="l">
              <a:buNone/>
              <a:defRPr sz="2200" b="0">
                <a:solidFill>
                  <a:srgbClr val="006DA7"/>
                </a:solidFill>
                <a:latin typeface="Arial" pitchFamily="34" charset="0"/>
                <a:cs typeface="Arial" pitchFamily="34" charset="0"/>
              </a:defRPr>
            </a:lvl1pPr>
            <a:lvl2pPr marL="609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Presentation subtitle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3876" y="6216523"/>
            <a:ext cx="2987180" cy="365210"/>
          </a:xfrm>
          <a:prstGeom prst="rect">
            <a:avLst/>
          </a:prstGeom>
        </p:spPr>
        <p:txBody>
          <a:bodyPr lIns="0" tIns="0" rIns="0" bIns="0" rtlCol="0"/>
          <a:lstStyle>
            <a:lvl1pPr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rtl="0"/>
            <a:endParaRPr lang="en-AU" dirty="0"/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23875" y="4573070"/>
            <a:ext cx="7571337" cy="1551505"/>
          </a:xfrm>
        </p:spPr>
        <p:txBody>
          <a:bodyPr lIns="0" tIns="0" rIns="0" bIns="0" rtlCol="0">
            <a:noAutofit/>
          </a:bodyPr>
          <a:lstStyle>
            <a:lvl1pPr marL="0" marR="0" indent="0" algn="l" defTabSz="121891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DA7"/>
              </a:buClr>
              <a:buSzTx/>
              <a:buFont typeface="Arial" pitchFamily="34" charset="0"/>
              <a:buNone/>
              <a:tabLst/>
              <a:defRPr sz="1500" baseline="0"/>
            </a:lvl1pPr>
          </a:lstStyle>
          <a:p>
            <a:pPr rtl="0"/>
            <a:r>
              <a:rPr lang="ru-RU"/>
              <a:t>Firstname Surname</a:t>
            </a:r>
            <a:r>
              <a:rPr lang="en-AU" dirty="0"/>
              <a:t/>
            </a:r>
            <a:br>
              <a:rPr lang="en-AU" dirty="0"/>
            </a:br>
            <a:r>
              <a:rPr lang="ru-RU"/>
              <a:t>Position title, section, office, group, TGA</a:t>
            </a:r>
            <a:r>
              <a:rPr lang="en-AU" dirty="0"/>
              <a:t/>
            </a:r>
            <a:br>
              <a:rPr lang="en-AU" dirty="0"/>
            </a:br>
            <a:r>
              <a:rPr lang="ru-RU"/>
              <a:t>Conference/Seminar/Audience name</a:t>
            </a:r>
          </a:p>
          <a:p>
            <a:pPr rtl="0"/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60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42" y="1710134"/>
            <a:ext cx="10514231" cy="2853398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42" y="4590526"/>
            <a:ext cx="10514231" cy="15005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51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091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1396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170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365210"/>
            <a:ext cx="10514231" cy="13258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79" y="1681552"/>
            <a:ext cx="5157116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79" y="2505655"/>
            <a:ext cx="5157116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397" y="1681552"/>
            <a:ext cx="5182513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397" y="2505655"/>
            <a:ext cx="5182513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046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121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059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306"/>
            <a:ext cx="3931725" cy="16005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654"/>
            <a:ext cx="6171397" cy="48747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876"/>
            <a:ext cx="3931725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731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306"/>
            <a:ext cx="3931725" cy="16005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654"/>
            <a:ext cx="6171397" cy="4874754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876"/>
            <a:ext cx="3931725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175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200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3764" y="365209"/>
            <a:ext cx="2628558" cy="581318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091" y="365209"/>
            <a:ext cx="7733293" cy="58131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0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464" y="6357823"/>
            <a:ext cx="3131686" cy="309677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41289086-F8F4-4F2F-BCF7-F743D714AC23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23875" y="1000476"/>
            <a:ext cx="11353800" cy="500182"/>
          </a:xfrm>
        </p:spPr>
        <p:txBody>
          <a:bodyPr lIns="0" tIns="0" rIns="0" bIns="0" rtlCol="0" anchor="t" anchorCtr="0">
            <a:noAutofit/>
          </a:bodyPr>
          <a:lstStyle>
            <a:lvl1pPr marL="0" indent="0">
              <a:defRPr sz="2800" b="1">
                <a:solidFill>
                  <a:srgbClr val="002C4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rtl="0"/>
            <a:r>
              <a:rPr lang="ru-RU"/>
              <a:t>Slide divider title</a:t>
            </a:r>
            <a:endParaRPr lang="en-AU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3875" y="1657351"/>
            <a:ext cx="11344275" cy="3314700"/>
          </a:xfrm>
        </p:spPr>
        <p:txBody>
          <a:bodyPr lIns="0" tIns="0" rIns="0" bIns="0" rtlCol="0">
            <a:noAutofit/>
          </a:bodyPr>
          <a:lstStyle>
            <a:lvl1pPr>
              <a:buFont typeface="Arial" pitchFamily="34" charset="0"/>
              <a:buChar char="•"/>
              <a:defRPr lang="en-AU" sz="2600" baseline="0" smtClean="0">
                <a:latin typeface="Arial" pitchFamily="34" charset="0"/>
                <a:ea typeface="Adobe Gothic Std B" pitchFamily="34" charset="-128"/>
              </a:defRPr>
            </a:lvl1pPr>
            <a:lvl2pPr>
              <a:buFont typeface="Arial" pitchFamily="34" charset="0"/>
              <a:buChar char="–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‒"/>
              <a:defRPr b="0"/>
            </a:lvl5pPr>
          </a:lstStyle>
          <a:p>
            <a:pPr rtl="0"/>
            <a:r>
              <a:rPr lang="ru-RU"/>
              <a:t>Click to add text...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523875" y="6364913"/>
            <a:ext cx="2897307" cy="360137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Remote Inspections – From TGA Manufacturing Quality Branch Perspective 10 September 2020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Colou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41289086-F8F4-4F2F-BCF7-F743D714AC23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23876" y="1171926"/>
            <a:ext cx="11344274" cy="500182"/>
          </a:xfrm>
        </p:spPr>
        <p:txBody>
          <a:bodyPr lIns="0" tIns="0" rIns="0" bIns="0" rtlCol="0" anchor="t">
            <a:noAutofit/>
          </a:bodyPr>
          <a:lstStyle>
            <a:lvl1pPr marL="0" indent="0"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rtl="0"/>
            <a:r>
              <a:rPr lang="ru-RU"/>
              <a:t>Slide divider title</a:t>
            </a:r>
            <a:endParaRPr lang="en-AU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01" y="1847849"/>
            <a:ext cx="11344274" cy="4152901"/>
          </a:xfrm>
        </p:spPr>
        <p:txBody>
          <a:bodyPr lIns="0" tIns="0" rIns="0" bIns="0" rtlCol="0">
            <a:noAutofit/>
          </a:bodyPr>
          <a:lstStyle>
            <a:lvl1pPr>
              <a:buClrTx/>
              <a:buFont typeface="Arial" pitchFamily="34" charset="0"/>
              <a:buChar char="•"/>
              <a:defRPr lang="en-AU" sz="2600" baseline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</a:defRPr>
            </a:lvl1pPr>
            <a:lvl2pPr>
              <a:buClrTx/>
              <a:buFont typeface="Arial" pitchFamily="34" charset="0"/>
              <a:buChar char="–"/>
              <a:defRPr sz="2600" baseline="0">
                <a:solidFill>
                  <a:schemeClr val="bg1"/>
                </a:solidFill>
              </a:defRPr>
            </a:lvl2pPr>
            <a:lvl3pPr>
              <a:buClrTx/>
              <a:buFont typeface="Wingdings" pitchFamily="2" charset="2"/>
              <a:buChar char="§"/>
              <a:defRPr sz="2600" baseline="0">
                <a:solidFill>
                  <a:schemeClr val="bg1"/>
                </a:solidFill>
              </a:defRPr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‒"/>
              <a:defRPr b="0"/>
            </a:lvl5pPr>
          </a:lstStyle>
          <a:p>
            <a:pPr rtl="0"/>
            <a:r>
              <a:rPr lang="ru-RU"/>
              <a:t>Click to add text...</a:t>
            </a:r>
          </a:p>
          <a:p>
            <a:pPr lvl="1" rtl="0"/>
            <a:r>
              <a:rPr lang="ru-RU"/>
              <a:t>Click to add text</a:t>
            </a:r>
          </a:p>
          <a:p>
            <a:pPr lvl="2" rtl="0"/>
            <a:r>
              <a:rPr lang="ru-RU"/>
              <a:t>Click to add text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3"/>
          </p:nvPr>
        </p:nvSpPr>
        <p:spPr>
          <a:xfrm>
            <a:off x="523875" y="6364913"/>
            <a:ext cx="2897307" cy="360137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Remote Inspections – From TGA Manufacturing Quality Branch Perspective 10 September 2020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1109965"/>
            <a:ext cx="11334750" cy="714546"/>
          </a:xfrm>
        </p:spPr>
        <p:txBody>
          <a:bodyPr lIns="0" tIns="0" rIns="0" bIns="0" rtlCol="0" anchor="t">
            <a:noAutofit/>
          </a:bodyPr>
          <a:lstStyle>
            <a:lvl1pPr>
              <a:defRPr sz="3800"/>
            </a:lvl1pPr>
          </a:lstStyle>
          <a:p>
            <a:pPr rtl="0"/>
            <a:r>
              <a:rPr lang="ru-RU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5" y="2438401"/>
            <a:ext cx="11334750" cy="3689186"/>
          </a:xfrm>
        </p:spPr>
        <p:txBody>
          <a:bodyPr lIns="0" tIns="0" rIns="0" bIns="0" rtlCol="0"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–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‒"/>
              <a:defRPr b="0"/>
            </a:lvl5pPr>
          </a:lstStyle>
          <a:p>
            <a:pPr lvl="0" rtl="0"/>
            <a:r>
              <a:rPr lang="ru-RU"/>
              <a:t>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464" y="6357823"/>
            <a:ext cx="3131686" cy="309677"/>
          </a:xfrm>
        </p:spPr>
        <p:txBody>
          <a:bodyPr rtlCol="0"/>
          <a:lstStyle/>
          <a:p>
            <a:pPr rtl="0"/>
            <a:fld id="{8E365989-8EBF-417C-ADDE-28F5B980006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4"/>
          </p:nvPr>
        </p:nvSpPr>
        <p:spPr>
          <a:xfrm>
            <a:off x="523875" y="6364913"/>
            <a:ext cx="2897307" cy="36013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/>
              <a:t>Remote Inspections – From TGA Manufacturing Quality Branch Perspective 10 September 2020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523875" y="1902338"/>
            <a:ext cx="11334750" cy="425548"/>
          </a:xfrm>
        </p:spPr>
        <p:txBody>
          <a:bodyPr rtlCol="0"/>
          <a:lstStyle>
            <a:lvl1pPr>
              <a:buNone/>
              <a:defRPr b="1">
                <a:solidFill>
                  <a:srgbClr val="006DA7"/>
                </a:solidFill>
              </a:defRPr>
            </a:lvl1pPr>
          </a:lstStyle>
          <a:p>
            <a:pPr lvl="0" rtl="0"/>
            <a:r>
              <a:rPr lang="ru-RU"/>
              <a:t>Subheading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1109965"/>
            <a:ext cx="11334750" cy="714546"/>
          </a:xfrm>
        </p:spPr>
        <p:txBody>
          <a:bodyPr lIns="0" tIns="0" rIns="0" bIns="0" rtlCol="0" anchor="t">
            <a:noAutofit/>
          </a:bodyPr>
          <a:lstStyle>
            <a:lvl1pPr>
              <a:defRPr sz="3800"/>
            </a:lvl1pPr>
          </a:lstStyle>
          <a:p>
            <a:pPr rtl="0"/>
            <a:r>
              <a:rPr lang="ru-RU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5" y="1933575"/>
            <a:ext cx="11334750" cy="4194012"/>
          </a:xfrm>
        </p:spPr>
        <p:txBody>
          <a:bodyPr lIns="0" tIns="0" rIns="0" bIns="0" rtlCol="0"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–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‒"/>
              <a:defRPr b="0"/>
            </a:lvl5pPr>
          </a:lstStyle>
          <a:p>
            <a:pPr lvl="0" rtl="0"/>
            <a:r>
              <a:rPr lang="ru-RU"/>
              <a:t>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464" y="6357823"/>
            <a:ext cx="3131686" cy="309677"/>
          </a:xfrm>
        </p:spPr>
        <p:txBody>
          <a:bodyPr rtlCol="0"/>
          <a:lstStyle/>
          <a:p>
            <a:pPr rtl="0"/>
            <a:fld id="{8E365989-8EBF-417C-ADDE-28F5B980006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4"/>
          </p:nvPr>
        </p:nvSpPr>
        <p:spPr>
          <a:xfrm>
            <a:off x="523875" y="6364913"/>
            <a:ext cx="2897307" cy="36013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/>
              <a:t>Remote Inspections – From TGA Manufacturing Quality Branch Perspective 10 September 2020</a:t>
            </a:r>
          </a:p>
        </p:txBody>
      </p:sp>
    </p:spTree>
    <p:extLst>
      <p:ext uri="{BB962C8B-B14F-4D97-AF65-F5344CB8AC3E}">
        <p14:creationId xmlns:p14="http://schemas.microsoft.com/office/powerpoint/2010/main" val="355171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1109965"/>
            <a:ext cx="11334750" cy="714546"/>
          </a:xfrm>
        </p:spPr>
        <p:txBody>
          <a:bodyPr lIns="0" tIns="0" rIns="0" bIns="0" rtlCol="0" anchor="t">
            <a:noAutofit/>
          </a:bodyPr>
          <a:lstStyle>
            <a:lvl1pPr>
              <a:defRPr sz="3800"/>
            </a:lvl1pPr>
          </a:lstStyle>
          <a:p>
            <a:pPr rtl="0"/>
            <a:r>
              <a:rPr lang="ru-RU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6" y="1933575"/>
            <a:ext cx="5095140" cy="4194008"/>
          </a:xfrm>
        </p:spPr>
        <p:txBody>
          <a:bodyPr lIns="0" tIns="0" rIns="0" bIns="0" rtlCol="0"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–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‒"/>
              <a:defRPr b="0"/>
            </a:lvl5pPr>
          </a:lstStyle>
          <a:p>
            <a:pPr lvl="0" rtl="0"/>
            <a:r>
              <a:rPr lang="ru-RU"/>
              <a:t>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E365989-8EBF-417C-ADDE-28F5B980006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5809492" y="1933575"/>
            <a:ext cx="6058657" cy="4194008"/>
          </a:xfrm>
        </p:spPr>
        <p:txBody>
          <a:bodyPr lIns="0" tIns="0" rIns="0" bIns="0" rtlCol="0"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–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‒"/>
              <a:defRPr b="0"/>
            </a:lvl5pPr>
          </a:lstStyle>
          <a:p>
            <a:pPr lvl="0" rtl="0"/>
            <a:r>
              <a:rPr lang="ru-RU"/>
              <a:t>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A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>
          <a:xfrm>
            <a:off x="523875" y="6364913"/>
            <a:ext cx="2897307" cy="36013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/>
              <a:t>Remote Inspections – From TGA Manufacturing Quality Branch Perspective 10 September 2020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1109965"/>
            <a:ext cx="11344275" cy="714546"/>
          </a:xfrm>
        </p:spPr>
        <p:txBody>
          <a:bodyPr lIns="0" tIns="0" rIns="0" bIns="0" rtlCol="0" anchor="t">
            <a:noAutofit/>
          </a:bodyPr>
          <a:lstStyle>
            <a:lvl1pPr>
              <a:defRPr sz="3800"/>
            </a:lvl1pPr>
          </a:lstStyle>
          <a:p>
            <a:pPr rtl="0"/>
            <a:r>
              <a:rPr lang="ru-RU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6" y="1933575"/>
            <a:ext cx="5095140" cy="4194008"/>
          </a:xfrm>
        </p:spPr>
        <p:txBody>
          <a:bodyPr lIns="0" tIns="0" rIns="0" bIns="0" rtlCol="0"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–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‒"/>
              <a:defRPr b="0"/>
            </a:lvl5pPr>
          </a:lstStyle>
          <a:p>
            <a:pPr lvl="0" rtl="0"/>
            <a:r>
              <a:rPr lang="ru-RU"/>
              <a:t>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E365989-8EBF-417C-ADDE-28F5B980006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5809500" y="1943100"/>
            <a:ext cx="6058650" cy="3629026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u-RU"/>
              <a:t>Click icon to insert picture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5"/>
          </p:nvPr>
        </p:nvSpPr>
        <p:spPr>
          <a:xfrm>
            <a:off x="523875" y="6364913"/>
            <a:ext cx="2897307" cy="36013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/>
              <a:t>Remote Inspections – From TGA Manufacturing Quality Branch Perspective 10 September 2020</a:t>
            </a:r>
          </a:p>
        </p:txBody>
      </p:sp>
      <p:sp>
        <p:nvSpPr>
          <p:cNvPr id="9" name="Text Placeholder 20"/>
          <p:cNvSpPr>
            <a:spLocks noGrp="1"/>
          </p:cNvSpPr>
          <p:nvPr userDrawn="1">
            <p:ph type="body" sz="quarter" idx="16"/>
          </p:nvPr>
        </p:nvSpPr>
        <p:spPr>
          <a:xfrm>
            <a:off x="5810250" y="5724525"/>
            <a:ext cx="6057900" cy="400050"/>
          </a:xfrm>
        </p:spPr>
        <p:txBody>
          <a:bodyPr rtlCol="0">
            <a:noAutofit/>
          </a:bodyPr>
          <a:lstStyle>
            <a:lvl1pPr>
              <a:buNone/>
              <a:defRPr sz="1100"/>
            </a:lvl1pPr>
          </a:lstStyle>
          <a:p>
            <a:pPr lvl="0" rtl="0"/>
            <a:r>
              <a:rPr lang="ru-RU"/>
              <a:t>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st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2" y="1122623"/>
            <a:ext cx="9142810" cy="2388153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2" y="3602872"/>
            <a:ext cx="9142810" cy="165614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4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3" indent="0" algn="ctr">
              <a:buNone/>
              <a:defRPr sz="1600"/>
            </a:lvl4pPr>
            <a:lvl5pPr marL="1828617" indent="0" algn="ctr">
              <a:buNone/>
              <a:defRPr sz="1600"/>
            </a:lvl5pPr>
            <a:lvl6pPr marL="2285771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59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875" y="1357615"/>
            <a:ext cx="11344275" cy="714546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ru-RU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875" y="2215069"/>
            <a:ext cx="11334750" cy="39125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ru-RU"/>
              <a:t>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4" y="6357823"/>
            <a:ext cx="3131686" cy="30967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rtl="0"/>
            <a:fld id="{41289086-F8F4-4F2F-BCF7-F743D714AC23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23876" y="6345023"/>
            <a:ext cx="2646116" cy="319410"/>
          </a:xfrm>
          <a:prstGeom prst="rect">
            <a:avLst/>
          </a:prstGeom>
        </p:spPr>
        <p:txBody>
          <a:bodyPr lIns="0" tIns="0" rIns="0" bIns="0" rtlCol="0"/>
          <a:lstStyle>
            <a:lvl1pPr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 rtl="0"/>
            <a:r>
              <a:rPr lang="ru-RU"/>
              <a:t>Remote Inspections – From TGA Manufacturing Quality Branch Perspective 10 September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685" r:id="rId2"/>
    <p:sldLayoutId id="2147483686" r:id="rId3"/>
    <p:sldLayoutId id="2147483683" r:id="rId4"/>
    <p:sldLayoutId id="2147483715" r:id="rId5"/>
    <p:sldLayoutId id="2147483687" r:id="rId6"/>
    <p:sldLayoutId id="2147483688" r:id="rId7"/>
    <p:sldLayoutId id="2147483714" r:id="rId8"/>
  </p:sldLayoutIdLst>
  <p:hf hdr="0" dt="0"/>
  <p:txStyles>
    <p:titleStyle>
      <a:lvl1pPr algn="l" defTabSz="1218910" rtl="0" eaLnBrk="1" latinLnBrk="0" hangingPunct="1">
        <a:spcBef>
          <a:spcPct val="0"/>
        </a:spcBef>
        <a:buNone/>
        <a:defRPr lang="en-US" sz="3800" b="1" kern="1200" dirty="0" smtClean="0">
          <a:solidFill>
            <a:srgbClr val="006DA7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66700" indent="-266700" algn="l" defTabSz="1218910" rtl="0" eaLnBrk="1" latinLnBrk="0" hangingPunct="1">
        <a:spcBef>
          <a:spcPct val="20000"/>
        </a:spcBef>
        <a:buClr>
          <a:srgbClr val="006DA7"/>
        </a:buClr>
        <a:buFont typeface="Arial" pitchFamily="34" charset="0"/>
        <a:buChar char="•"/>
        <a:defRPr sz="1800" b="0" kern="1200">
          <a:solidFill>
            <a:srgbClr val="002C47"/>
          </a:solidFill>
          <a:latin typeface="Arial" pitchFamily="34" charset="0"/>
          <a:ea typeface="+mn-ea"/>
          <a:cs typeface="Arial" pitchFamily="34" charset="0"/>
        </a:defRPr>
      </a:lvl1pPr>
      <a:lvl2pPr marL="542925" indent="-276225" algn="l" defTabSz="1218910" rtl="0" eaLnBrk="1" latinLnBrk="0" hangingPunct="1">
        <a:spcBef>
          <a:spcPct val="20000"/>
        </a:spcBef>
        <a:buClr>
          <a:srgbClr val="006DA7"/>
        </a:buClr>
        <a:buFont typeface="Arial" pitchFamily="34" charset="0"/>
        <a:buChar char="–"/>
        <a:defRPr sz="1800" kern="1200">
          <a:solidFill>
            <a:srgbClr val="002C47"/>
          </a:solidFill>
          <a:latin typeface="Arial" pitchFamily="34" charset="0"/>
          <a:ea typeface="+mn-ea"/>
          <a:cs typeface="Arial" pitchFamily="34" charset="0"/>
        </a:defRPr>
      </a:lvl2pPr>
      <a:lvl3pPr marL="809625" indent="-266700" algn="l" defTabSz="1218910" rtl="0" eaLnBrk="1" latinLnBrk="0" hangingPunct="1">
        <a:spcBef>
          <a:spcPct val="20000"/>
        </a:spcBef>
        <a:buClr>
          <a:srgbClr val="006DA7"/>
        </a:buClr>
        <a:buFont typeface="Wingdings" pitchFamily="2" charset="2"/>
        <a:buChar char="§"/>
        <a:defRPr sz="1800" kern="1200">
          <a:solidFill>
            <a:srgbClr val="002C47"/>
          </a:solidFill>
          <a:latin typeface="Arial" pitchFamily="34" charset="0"/>
          <a:ea typeface="+mn-ea"/>
          <a:cs typeface="Arial" pitchFamily="34" charset="0"/>
        </a:defRPr>
      </a:lvl3pPr>
      <a:lvl4pPr marL="1076325" indent="-266700" algn="l" defTabSz="1218910" rtl="0" eaLnBrk="1" latinLnBrk="0" hangingPunct="1">
        <a:spcBef>
          <a:spcPct val="20000"/>
        </a:spcBef>
        <a:buClr>
          <a:srgbClr val="006DA7"/>
        </a:buClr>
        <a:buFont typeface="Arial" pitchFamily="34" charset="0"/>
        <a:buChar char="•"/>
        <a:defRPr sz="1800" kern="1200">
          <a:solidFill>
            <a:srgbClr val="002C47"/>
          </a:solidFill>
          <a:latin typeface="Arial" pitchFamily="34" charset="0"/>
          <a:ea typeface="+mn-ea"/>
          <a:cs typeface="Arial" pitchFamily="34" charset="0"/>
        </a:defRPr>
      </a:lvl4pPr>
      <a:lvl5pPr marL="1343025" indent="-266700" algn="l" defTabSz="1218910" rtl="0" eaLnBrk="1" latinLnBrk="0" hangingPunct="1">
        <a:spcBef>
          <a:spcPct val="20000"/>
        </a:spcBef>
        <a:buClr>
          <a:srgbClr val="006DA7"/>
        </a:buClr>
        <a:buFont typeface="Arial" pitchFamily="34" charset="0"/>
        <a:buChar char="–"/>
        <a:defRPr sz="1800" kern="1200">
          <a:solidFill>
            <a:srgbClr val="002C47"/>
          </a:solidFill>
          <a:latin typeface="Arial" pitchFamily="34" charset="0"/>
          <a:ea typeface="+mn-ea"/>
          <a:cs typeface="Arial" pitchFamily="34" charset="0"/>
        </a:defRPr>
      </a:lvl5pPr>
      <a:lvl6pPr marL="3351997" indent="-304727" algn="l" defTabSz="121891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453" indent="-304727" algn="l" defTabSz="121891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0907" indent="-304727" algn="l" defTabSz="121891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62" indent="-304727" algn="l" defTabSz="121891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54" algn="l" defTabSz="12189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10" algn="l" defTabSz="12189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62" algn="l" defTabSz="12189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817" algn="l" defTabSz="12189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272" algn="l" defTabSz="12189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727" algn="l" defTabSz="12189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181" algn="l" defTabSz="12189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634" algn="l" defTabSz="12189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091" y="365210"/>
            <a:ext cx="10514231" cy="1325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091" y="1826048"/>
            <a:ext cx="10514231" cy="4352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091" y="6357822"/>
            <a:ext cx="2742843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09"/>
            <a:fld id="{39A203CC-6FE4-4CE9-BB35-69C96CD172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09"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5" y="6357822"/>
            <a:ext cx="4114264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09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79" y="6357822"/>
            <a:ext cx="2742843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09"/>
            <a:fld id="{3344071E-FA36-4D50-B974-B0C5D5C8C6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09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91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7" indent="-228577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ctrTitle"/>
          </p:nvPr>
        </p:nvSpPr>
        <p:spPr>
          <a:xfrm>
            <a:off x="470535" y="1608972"/>
            <a:ext cx="8376285" cy="500182"/>
          </a:xfrm>
        </p:spPr>
        <p:txBody>
          <a:bodyPr rtlCol="0"/>
          <a:lstStyle/>
          <a:p>
            <a:pPr rtl="0"/>
            <a:r>
              <a:rPr lang="ru-RU" dirty="0" smtClean="0"/>
              <a:t>GMP инспекции в период пандемии</a:t>
            </a:r>
            <a:r>
              <a:rPr lang="en-US" dirty="0" smtClean="0"/>
              <a:t>:</a:t>
            </a:r>
            <a:r>
              <a:rPr lang="ru-RU" dirty="0" smtClean="0"/>
              <a:t> опыт Австралии</a:t>
            </a:r>
            <a:endParaRPr lang="ru-RU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70535" y="2550409"/>
            <a:ext cx="6387465" cy="1777344"/>
          </a:xfrm>
        </p:spPr>
        <p:txBody>
          <a:bodyPr rtlCol="0"/>
          <a:lstStyle/>
          <a:p>
            <a:pPr rtl="0"/>
            <a:r>
              <a:rPr lang="ru-RU" dirty="0" smtClean="0"/>
              <a:t>Локальные и международные аудиты в период </a:t>
            </a:r>
            <a:r>
              <a:rPr lang="ru-RU" dirty="0"/>
              <a:t>пандемии COVID-19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70535" y="4823937"/>
            <a:ext cx="9161838" cy="2035651"/>
          </a:xfrm>
        </p:spPr>
        <p:txBody>
          <a:bodyPr rtlCol="0"/>
          <a:lstStyle/>
          <a:p>
            <a:pPr rtl="0"/>
            <a:r>
              <a:rPr lang="ru-RU" dirty="0" err="1" smtClean="0"/>
              <a:t>Ниэл</a:t>
            </a:r>
            <a:r>
              <a:rPr lang="ru-RU" dirty="0" smtClean="0"/>
              <a:t> </a:t>
            </a:r>
            <a:r>
              <a:rPr lang="ru-RU" dirty="0" err="1" smtClean="0"/>
              <a:t>Болдвин</a:t>
            </a:r>
            <a:endParaRPr lang="ru-RU" dirty="0"/>
          </a:p>
          <a:p>
            <a:pPr rtl="0"/>
            <a:r>
              <a:rPr lang="ru-RU" dirty="0"/>
              <a:t>Старший инспектор, Инспекционная служба, </a:t>
            </a:r>
          </a:p>
          <a:p>
            <a:pPr rtl="0"/>
            <a:r>
              <a:rPr lang="ru-RU" dirty="0"/>
              <a:t>Отделение качества </a:t>
            </a:r>
            <a:r>
              <a:rPr lang="ru-RU" dirty="0" smtClean="0"/>
              <a:t>производства</a:t>
            </a:r>
          </a:p>
          <a:p>
            <a:pPr rtl="0"/>
            <a:r>
              <a:rPr lang="ru-RU" dirty="0" smtClean="0"/>
              <a:t>Медицинские изделия и продукция</a:t>
            </a:r>
          </a:p>
          <a:p>
            <a:pPr rtl="0"/>
            <a:r>
              <a:rPr lang="ru-RU" dirty="0" smtClean="0"/>
              <a:t>Управление лекарственных средств Австралии</a:t>
            </a:r>
            <a:endParaRPr lang="en-AU" dirty="0"/>
          </a:p>
          <a:p>
            <a:pPr rtl="0"/>
            <a:endParaRPr lang="en-AU" sz="1100" dirty="0"/>
          </a:p>
          <a:p>
            <a:pPr rtl="0"/>
            <a:r>
              <a:rPr lang="ru-RU" dirty="0"/>
              <a:t>22 сентября 2021 г.</a:t>
            </a:r>
          </a:p>
          <a:p>
            <a:pPr rtl="0"/>
            <a:endParaRPr lang="en-AU" dirty="0"/>
          </a:p>
          <a:p>
            <a:pPr rtl="0"/>
            <a:endParaRPr lang="en-AU" dirty="0"/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xmlns="" id="{305FDE96-B4CF-4668-B5F8-0B5172A6E91A}"/>
              </a:ext>
            </a:extLst>
          </p:cNvPr>
          <p:cNvGrpSpPr/>
          <p:nvPr/>
        </p:nvGrpSpPr>
        <p:grpSpPr>
          <a:xfrm>
            <a:off x="1403667" y="584578"/>
            <a:ext cx="4965960" cy="615553"/>
            <a:chOff x="1629193" y="3380906"/>
            <a:chExt cx="2165033" cy="615553"/>
          </a:xfrm>
          <a:solidFill>
            <a:schemeClr val="bg1"/>
          </a:solidFill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60EE5F4D-1269-4A98-8994-586A0279F0B9}"/>
                </a:ext>
              </a:extLst>
            </p:cNvPr>
            <p:cNvSpPr txBox="1"/>
            <p:nvPr/>
          </p:nvSpPr>
          <p:spPr>
            <a:xfrm>
              <a:off x="1629193" y="3380906"/>
              <a:ext cx="2165033" cy="615553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rtl="0"/>
              <a:r>
                <a:rPr lang="ru-RU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Правительство Австралии</a:t>
              </a:r>
            </a:p>
            <a:p>
              <a:pPr rtl="0"/>
              <a:endPara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rtl="0"/>
              <a:r>
                <a:rPr lang="ru-RU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Департамент здравоохранения</a:t>
              </a:r>
            </a:p>
            <a:p>
              <a:pPr rtl="0"/>
              <a:r>
                <a:rPr lang="ru-RU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  <a:r>
                <a:rPr lang="ru-RU" sz="1200" b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лекарственных </a:t>
              </a:r>
              <a:r>
                <a:rPr lang="ru-RU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средств Австралии</a:t>
              </a:r>
              <a:endPara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xmlns="" id="{9236770D-F58E-4725-A561-B389B2F33E70}"/>
                </a:ext>
              </a:extLst>
            </p:cNvPr>
            <p:cNvCxnSpPr>
              <a:cxnSpLocks/>
            </p:cNvCxnSpPr>
            <p:nvPr/>
          </p:nvCxnSpPr>
          <p:spPr>
            <a:xfrm>
              <a:off x="1629193" y="3599180"/>
              <a:ext cx="203803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6F23ACB-108C-4D4A-A352-139E3668E209}"/>
              </a:ext>
            </a:extLst>
          </p:cNvPr>
          <p:cNvSpPr txBox="1"/>
          <p:nvPr/>
        </p:nvSpPr>
        <p:spPr>
          <a:xfrm>
            <a:off x="10734126" y="5902125"/>
            <a:ext cx="1246592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ru-RU" sz="1200" dirty="0">
                <a:solidFill>
                  <a:srgbClr val="348FB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Регулирование в области здравоохранения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>
            <a:extLst>
              <a:ext uri="{FF2B5EF4-FFF2-40B4-BE49-F238E27FC236}">
                <a16:creationId xmlns:a16="http://schemas.microsoft.com/office/drawing/2014/main" xmlns="" id="{91EEB0B8-0C7D-4362-ACEE-C171C07AA44B}"/>
              </a:ext>
            </a:extLst>
          </p:cNvPr>
          <p:cNvGrpSpPr/>
          <p:nvPr/>
        </p:nvGrpSpPr>
        <p:grpSpPr>
          <a:xfrm>
            <a:off x="3889793" y="3189290"/>
            <a:ext cx="4392538" cy="1354217"/>
            <a:chOff x="3889793" y="3189290"/>
            <a:chExt cx="4392538" cy="1354217"/>
          </a:xfrm>
          <a:solidFill>
            <a:schemeClr val="tx1"/>
          </a:solidFill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D819299E-2143-4B32-9A83-0766A7E95DEE}"/>
                </a:ext>
              </a:extLst>
            </p:cNvPr>
            <p:cNvSpPr txBox="1"/>
            <p:nvPr/>
          </p:nvSpPr>
          <p:spPr>
            <a:xfrm>
              <a:off x="3889793" y="3189290"/>
              <a:ext cx="4392538" cy="1354217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ru-RU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Правительство Австралии</a:t>
              </a:r>
            </a:p>
            <a:p>
              <a:pPr algn="ctr" rtl="0"/>
              <a:endParaRPr lang="en-US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rtl="0"/>
              <a:r>
                <a:rPr lang="ru-RU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Департамент здравоохранения</a:t>
              </a:r>
            </a:p>
            <a:p>
              <a:pPr algn="ctr" rtl="0"/>
              <a:r>
                <a:rPr lang="ru-RU" sz="20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  <a:r>
                <a:rPr lang="ru-RU" sz="2000" b="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лекарственных </a:t>
              </a:r>
              <a:r>
                <a:rPr lang="ru-RU" sz="2000" b="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средств</a:t>
              </a:r>
            </a:p>
            <a:p>
              <a:pPr algn="ctr" rtl="0"/>
              <a:r>
                <a:rPr lang="ru-RU" sz="2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Австралии </a:t>
              </a:r>
              <a:endParaRPr lang="ru-RU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" name="Прямая соединительная линия 3">
              <a:extLst>
                <a:ext uri="{FF2B5EF4-FFF2-40B4-BE49-F238E27FC236}">
                  <a16:creationId xmlns:a16="http://schemas.microsoft.com/office/drawing/2014/main" xmlns="" id="{6D5CE627-3BBC-44A9-B0E6-E42A79A72A26}"/>
                </a:ext>
              </a:extLst>
            </p:cNvPr>
            <p:cNvCxnSpPr/>
            <p:nvPr/>
          </p:nvCxnSpPr>
          <p:spPr>
            <a:xfrm>
              <a:off x="4331970" y="3554730"/>
              <a:ext cx="3531870" cy="0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5066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9791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Актуальный статус инспекционных программ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050401"/>
              </p:ext>
            </p:extLst>
          </p:nvPr>
        </p:nvGraphicFramePr>
        <p:xfrm>
          <a:off x="523875" y="1844522"/>
          <a:ext cx="4032883" cy="312197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4032883">
                  <a:extLst>
                    <a:ext uri="{9D8B030D-6E8A-4147-A177-3AD203B41FA5}">
                      <a16:colId xmlns:a16="http://schemas.microsoft.com/office/drawing/2014/main" xmlns="" val="1354740313"/>
                    </a:ext>
                  </a:extLst>
                </a:gridCol>
              </a:tblGrid>
              <a:tr h="422926"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/>
                        <a:t>Программа </a:t>
                      </a:r>
                      <a:r>
                        <a:rPr lang="ru-RU" sz="1800" dirty="0" smtClean="0"/>
                        <a:t>локальных инспекций</a:t>
                      </a: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08016255"/>
                  </a:ext>
                </a:extLst>
              </a:tr>
              <a:tr h="443524">
                <a:tc>
                  <a:txBody>
                    <a:bodyPr/>
                    <a:lstStyle/>
                    <a:p>
                      <a:pPr marL="0" indent="0" algn="l" rtl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800" dirty="0" smtClean="0"/>
                        <a:t>Беспрерывные</a:t>
                      </a:r>
                      <a:r>
                        <a:rPr lang="ru-RU" sz="1800" baseline="0" dirty="0" smtClean="0"/>
                        <a:t> инспекции</a:t>
                      </a:r>
                      <a:endParaRPr lang="en-A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71105156"/>
                  </a:ext>
                </a:extLst>
              </a:tr>
              <a:tr h="422926">
                <a:tc>
                  <a:txBody>
                    <a:bodyPr/>
                    <a:lstStyle/>
                    <a:p>
                      <a:pPr marL="0" marR="0" lvl="0" indent="0" algn="l" defTabSz="121891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800" dirty="0"/>
                        <a:t>Поддержание текущего </a:t>
                      </a:r>
                      <a:r>
                        <a:rPr lang="ru-RU" sz="1800" dirty="0" smtClean="0"/>
                        <a:t>графика</a:t>
                      </a:r>
                      <a:r>
                        <a:rPr lang="ru-RU" sz="1800" baseline="0" dirty="0" smtClean="0"/>
                        <a:t> инспекций</a:t>
                      </a: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97594650"/>
                  </a:ext>
                </a:extLst>
              </a:tr>
              <a:tr h="1232007">
                <a:tc>
                  <a:txBody>
                    <a:bodyPr/>
                    <a:lstStyle/>
                    <a:p>
                      <a:pPr marL="0" marR="0" lvl="0" indent="0" algn="l" defTabSz="121891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800" dirty="0"/>
                        <a:t>Проведение </a:t>
                      </a:r>
                      <a:r>
                        <a:rPr lang="ru-RU" sz="1800" dirty="0" smtClean="0"/>
                        <a:t>выездных,</a:t>
                      </a:r>
                      <a:r>
                        <a:rPr lang="ru-RU" sz="1800" baseline="0" dirty="0" smtClean="0"/>
                        <a:t> гибридных </a:t>
                      </a:r>
                      <a:r>
                        <a:rPr lang="ru-RU" sz="1800" dirty="0" smtClean="0"/>
                        <a:t>и удаленных</a:t>
                      </a:r>
                      <a:r>
                        <a:rPr lang="ru-RU" sz="1800" baseline="0" dirty="0" smtClean="0"/>
                        <a:t> инспекций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/>
                        <a:t>с марта 2020 г. </a:t>
                      </a:r>
                    </a:p>
                    <a:p>
                      <a:pPr marL="0" marR="0" lvl="0" indent="0" algn="l" defTabSz="121891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800" dirty="0"/>
                        <a:t>– приостановка ряда работ в связи </a:t>
                      </a:r>
                      <a:r>
                        <a:rPr lang="en-US" sz="1800" dirty="0" smtClean="0"/>
                        <a:t/>
                      </a:r>
                      <a:br>
                        <a:rPr lang="en-US" sz="1800" dirty="0" smtClean="0"/>
                      </a:br>
                      <a:r>
                        <a:rPr lang="ru-RU" sz="1800" dirty="0" smtClean="0"/>
                        <a:t>с </a:t>
                      </a:r>
                      <a:r>
                        <a:rPr lang="ru-RU" sz="1800" dirty="0"/>
                        <a:t>локдаунами, объявленными в </a:t>
                      </a:r>
                      <a:r>
                        <a:rPr lang="ru-RU" sz="1800" dirty="0" smtClean="0"/>
                        <a:t>разных </a:t>
                      </a:r>
                      <a:r>
                        <a:rPr lang="ru-RU" sz="1800" dirty="0"/>
                        <a:t>регионах/областях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15560670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E365989-8EBF-417C-ADDE-28F5B9800060}" type="slidenum">
              <a:rPr lang="en-AU" smtClean="0"/>
              <a:pPr/>
              <a:t>1</a:t>
            </a:fld>
            <a:endParaRPr lang="en-AU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081359111"/>
              </p:ext>
            </p:extLst>
          </p:nvPr>
        </p:nvGraphicFramePr>
        <p:xfrm>
          <a:off x="4594859" y="1844522"/>
          <a:ext cx="6880861" cy="428558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6880861">
                  <a:extLst>
                    <a:ext uri="{9D8B030D-6E8A-4147-A177-3AD203B41FA5}">
                      <a16:colId xmlns:a16="http://schemas.microsoft.com/office/drawing/2014/main" xmlns="" val="4142964473"/>
                    </a:ext>
                  </a:extLst>
                </a:gridCol>
              </a:tblGrid>
              <a:tr h="424892">
                <a:tc>
                  <a:txBody>
                    <a:bodyPr/>
                    <a:lstStyle/>
                    <a:p>
                      <a:pPr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/>
                        <a:t>Программа зарубежных </a:t>
                      </a:r>
                      <a:r>
                        <a:rPr lang="ru-RU" sz="1800" dirty="0" smtClean="0"/>
                        <a:t>инспекций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587470"/>
                  </a:ext>
                </a:extLst>
              </a:tr>
              <a:tr h="424892">
                <a:tc>
                  <a:txBody>
                    <a:bodyPr/>
                    <a:lstStyle/>
                    <a:p>
                      <a:pPr marL="0" indent="0" rtl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800" dirty="0"/>
                        <a:t>Приостановка программы инспекционных проверок с марта по </a:t>
                      </a:r>
                      <a:r>
                        <a:rPr lang="ru-RU" sz="1800" dirty="0" smtClean="0"/>
                        <a:t>август </a:t>
                      </a:r>
                      <a:r>
                        <a:rPr lang="ru-RU" sz="1800" dirty="0"/>
                        <a:t>2020 г.</a:t>
                      </a:r>
                      <a:endParaRPr lang="en-A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5660360"/>
                  </a:ext>
                </a:extLst>
              </a:tr>
              <a:tr h="424892">
                <a:tc>
                  <a:txBody>
                    <a:bodyPr/>
                    <a:lstStyle/>
                    <a:p>
                      <a:pPr marL="0" indent="0" rtl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800" dirty="0"/>
                        <a:t>Ведутся работы </a:t>
                      </a:r>
                      <a:r>
                        <a:rPr lang="ru-RU" sz="1800" dirty="0" smtClean="0"/>
                        <a:t>по</a:t>
                      </a:r>
                      <a:r>
                        <a:rPr lang="ru-RU" sz="1800" baseline="0" dirty="0" smtClean="0"/>
                        <a:t>  уменьшению </a:t>
                      </a:r>
                      <a:r>
                        <a:rPr lang="ru-RU" sz="1800" dirty="0" smtClean="0"/>
                        <a:t>объема накопившимся</a:t>
                      </a:r>
                      <a:r>
                        <a:rPr lang="ru-RU" sz="1800" baseline="0" dirty="0" smtClean="0"/>
                        <a:t> заявкам на проведение инспекций 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4297499"/>
                  </a:ext>
                </a:extLst>
              </a:tr>
              <a:tr h="751732">
                <a:tc>
                  <a:txBody>
                    <a:bodyPr/>
                    <a:lstStyle/>
                    <a:p>
                      <a:pPr marL="0" indent="0" rtl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800" dirty="0"/>
                        <a:t>Больше </a:t>
                      </a:r>
                      <a:r>
                        <a:rPr lang="ru-RU" sz="1800" dirty="0" smtClean="0"/>
                        <a:t>сложностей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по </a:t>
                      </a:r>
                      <a:r>
                        <a:rPr lang="ru-RU" sz="1800" dirty="0"/>
                        <a:t>сравнению </a:t>
                      </a:r>
                      <a:r>
                        <a:rPr lang="ru-RU" sz="1800" dirty="0" smtClean="0"/>
                        <a:t>с</a:t>
                      </a:r>
                      <a:r>
                        <a:rPr lang="ru-RU" sz="1800" baseline="0" dirty="0" smtClean="0"/>
                        <a:t> локальными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/>
                        <a:t>проверками: </a:t>
                      </a:r>
                      <a:r>
                        <a:rPr lang="en-AU" sz="1800" baseline="0" dirty="0"/>
                        <a:t/>
                      </a:r>
                      <a:br>
                        <a:rPr lang="en-AU" sz="1800" baseline="0" dirty="0"/>
                      </a:br>
                      <a:r>
                        <a:rPr lang="ru-RU" sz="1800" dirty="0"/>
                        <a:t>язык, культурные особенности, часовые пояса, вопросы, связанные с возможностью подключения/скоростью соединения </a:t>
                      </a:r>
                      <a:endParaRPr lang="en-A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1082842"/>
                  </a:ext>
                </a:extLst>
              </a:tr>
              <a:tr h="751732">
                <a:tc>
                  <a:txBody>
                    <a:bodyPr/>
                    <a:lstStyle/>
                    <a:p>
                      <a:pPr marL="0" indent="0" rtl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800" dirty="0"/>
                        <a:t>Только удаленные </a:t>
                      </a:r>
                      <a:r>
                        <a:rPr lang="ru-RU" sz="1800" dirty="0" smtClean="0"/>
                        <a:t>инспекции, </a:t>
                      </a:r>
                      <a:r>
                        <a:rPr lang="ru-RU" sz="1800" dirty="0"/>
                        <a:t>в обозримом будущем вариант </a:t>
                      </a:r>
                      <a:r>
                        <a:rPr lang="ru-RU" sz="1800" dirty="0" smtClean="0"/>
                        <a:t>гибридной </a:t>
                      </a:r>
                      <a:r>
                        <a:rPr lang="ru-RU" sz="1800" dirty="0"/>
                        <a:t>или выездной проверки </a:t>
                      </a:r>
                      <a:r>
                        <a:rPr lang="ru-RU" sz="1800" dirty="0" smtClean="0"/>
                        <a:t>невозможен</a:t>
                      </a:r>
                      <a:endParaRPr lang="en-A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6962016"/>
                  </a:ext>
                </a:extLst>
              </a:tr>
              <a:tr h="751732">
                <a:tc>
                  <a:txBody>
                    <a:bodyPr/>
                    <a:lstStyle/>
                    <a:p>
                      <a:pPr marL="0" marR="0" lvl="0" indent="0" algn="l" defTabSz="121891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800" dirty="0"/>
                        <a:t>По возможности, привлечение для инспекций органов здравоохранения, являющихся членами PIC/S </a:t>
                      </a:r>
                      <a:r>
                        <a:rPr lang="ru-RU" sz="1800" dirty="0" smtClean="0"/>
                        <a:t>(Схема сотрудничества фармацевтической инспекции)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1978778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6357C6F-82AC-F84E-9D2D-2E52732D8489}"/>
              </a:ext>
            </a:extLst>
          </p:cNvPr>
          <p:cNvSpPr/>
          <p:nvPr/>
        </p:nvSpPr>
        <p:spPr>
          <a:xfrm>
            <a:off x="714693" y="6393062"/>
            <a:ext cx="6092825" cy="26161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rtl="0"/>
            <a:r>
              <a:rPr lang="ru-RU" sz="1100" dirty="0"/>
              <a:t>Инспекции GMP </a:t>
            </a:r>
            <a:r>
              <a:rPr lang="ru-RU" sz="1100" dirty="0" smtClean="0"/>
              <a:t>в период пандемии</a:t>
            </a:r>
            <a:r>
              <a:rPr lang="en-US" sz="1100" dirty="0" smtClean="0"/>
              <a:t>:</a:t>
            </a:r>
            <a:r>
              <a:rPr lang="ru-RU" sz="1100" dirty="0" smtClean="0"/>
              <a:t> опыт </a:t>
            </a:r>
            <a:r>
              <a:rPr lang="ru-RU" sz="1100" dirty="0"/>
              <a:t>Австралии</a:t>
            </a:r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361DB0DE-353C-4B16-882F-57C7A58315FC}"/>
              </a:ext>
            </a:extLst>
          </p:cNvPr>
          <p:cNvGrpSpPr/>
          <p:nvPr/>
        </p:nvGrpSpPr>
        <p:grpSpPr>
          <a:xfrm>
            <a:off x="1124266" y="302934"/>
            <a:ext cx="2273561" cy="415498"/>
            <a:chOff x="1629193" y="3380906"/>
            <a:chExt cx="2165033" cy="415498"/>
          </a:xfrm>
          <a:solidFill>
            <a:srgbClr val="00264C"/>
          </a:solidFill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D8BCC8E4-7FD3-4AF3-B005-F428159DFAA5}"/>
                </a:ext>
              </a:extLst>
            </p:cNvPr>
            <p:cNvSpPr txBox="1"/>
            <p:nvPr/>
          </p:nvSpPr>
          <p:spPr>
            <a:xfrm>
              <a:off x="1629193" y="3380906"/>
              <a:ext cx="2165033" cy="415498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rtl="0"/>
              <a:r>
                <a:rPr lang="ru-RU" sz="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Правительство Австралии</a:t>
              </a:r>
            </a:p>
            <a:p>
              <a:pPr rtl="0"/>
              <a:endParaRPr lang="en-US" sz="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rtl="0"/>
              <a:r>
                <a:rPr lang="ru-RU" sz="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Департамент здравоохранения</a:t>
              </a:r>
            </a:p>
            <a:p>
              <a:pPr rtl="0"/>
              <a:r>
                <a:rPr lang="ru-RU" sz="7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по контролю за оборотом лекарственных средств и изделий медицинского назначения Австралии</a:t>
              </a:r>
            </a:p>
          </p:txBody>
        </p: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xmlns="" id="{C19705FA-56D8-4AA5-B53A-8459F9A4BC82}"/>
                </a:ext>
              </a:extLst>
            </p:cNvPr>
            <p:cNvCxnSpPr>
              <a:cxnSpLocks/>
            </p:cNvCxnSpPr>
            <p:nvPr/>
          </p:nvCxnSpPr>
          <p:spPr>
            <a:xfrm>
              <a:off x="1629193" y="3522980"/>
              <a:ext cx="2060713" cy="0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2302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Процесс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674393"/>
              </p:ext>
            </p:extLst>
          </p:nvPr>
        </p:nvGraphicFramePr>
        <p:xfrm>
          <a:off x="366963" y="2298032"/>
          <a:ext cx="10914146" cy="3721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E365989-8EBF-417C-ADDE-28F5B9800060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23875" y="6364913"/>
            <a:ext cx="4818146" cy="360137"/>
          </a:xfrm>
        </p:spPr>
        <p:txBody>
          <a:bodyPr rtlCol="0"/>
          <a:lstStyle/>
          <a:p>
            <a:pPr rtl="0"/>
            <a:r>
              <a:rPr lang="ru-RU" dirty="0"/>
              <a:t>Инспекции GMP </a:t>
            </a:r>
            <a:r>
              <a:rPr lang="ru-RU" dirty="0" smtClean="0"/>
              <a:t>в период пандемии</a:t>
            </a:r>
            <a:r>
              <a:rPr lang="en-US" dirty="0" smtClean="0"/>
              <a:t>: </a:t>
            </a:r>
            <a:r>
              <a:rPr lang="ru-RU" dirty="0" smtClean="0"/>
              <a:t>опыт Австралии</a:t>
            </a:r>
            <a:endParaRPr lang="ru-RU" dirty="0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EED06D41-6522-4B49-B6CD-34F4DA9A3AAD}"/>
              </a:ext>
            </a:extLst>
          </p:cNvPr>
          <p:cNvGrpSpPr/>
          <p:nvPr/>
        </p:nvGrpSpPr>
        <p:grpSpPr>
          <a:xfrm>
            <a:off x="1124267" y="302934"/>
            <a:ext cx="2263169" cy="415498"/>
            <a:chOff x="1629193" y="3380906"/>
            <a:chExt cx="2165033" cy="415498"/>
          </a:xfrm>
          <a:solidFill>
            <a:srgbClr val="00264C"/>
          </a:solidFill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80A2C00B-DD28-42BF-B192-C5D0ED829375}"/>
                </a:ext>
              </a:extLst>
            </p:cNvPr>
            <p:cNvSpPr txBox="1"/>
            <p:nvPr/>
          </p:nvSpPr>
          <p:spPr>
            <a:xfrm>
              <a:off x="1629193" y="3380906"/>
              <a:ext cx="2165033" cy="415498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rtl="0"/>
              <a:r>
                <a:rPr lang="ru-RU" sz="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Правительство Австралии</a:t>
              </a:r>
            </a:p>
            <a:p>
              <a:pPr rtl="0"/>
              <a:endParaRPr lang="en-US" sz="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rtl="0"/>
              <a:r>
                <a:rPr lang="ru-RU" sz="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Департамент здравоохранения</a:t>
              </a:r>
            </a:p>
            <a:p>
              <a:pPr rtl="0"/>
              <a:r>
                <a:rPr lang="ru-RU" sz="7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по контролю за оборотом лекарственных средств и изделий медицинского назначения Австралии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xmlns="" id="{014CC150-1CC1-459D-A493-DFA9C1826BA4}"/>
                </a:ext>
              </a:extLst>
            </p:cNvPr>
            <p:cNvCxnSpPr>
              <a:cxnSpLocks/>
            </p:cNvCxnSpPr>
            <p:nvPr/>
          </p:nvCxnSpPr>
          <p:spPr>
            <a:xfrm>
              <a:off x="1629193" y="3522980"/>
              <a:ext cx="2060713" cy="0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10193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1101087"/>
            <a:ext cx="11424821" cy="887512"/>
          </a:xfrm>
        </p:spPr>
        <p:txBody>
          <a:bodyPr rtlCol="0"/>
          <a:lstStyle/>
          <a:p>
            <a:pPr rtl="0"/>
            <a:r>
              <a:rPr lang="ru-RU"/>
              <a:t>Процедура инспекционной проверки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561263"/>
              </p:ext>
            </p:extLst>
          </p:nvPr>
        </p:nvGraphicFramePr>
        <p:xfrm>
          <a:off x="457701" y="1988599"/>
          <a:ext cx="11334750" cy="3960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26939" y="6349857"/>
            <a:ext cx="3131686" cy="309677"/>
          </a:xfrm>
        </p:spPr>
        <p:txBody>
          <a:bodyPr rtlCol="0"/>
          <a:lstStyle/>
          <a:p>
            <a:pPr rtl="0"/>
            <a:fld id="{8E365989-8EBF-417C-ADDE-28F5B9800060}" type="slidenum">
              <a:rPr lang="en-AU" smtClean="0"/>
              <a:pPr/>
              <a:t>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57701" y="6349857"/>
            <a:ext cx="4890336" cy="360137"/>
          </a:xfrm>
        </p:spPr>
        <p:txBody>
          <a:bodyPr rtlCol="0"/>
          <a:lstStyle/>
          <a:p>
            <a:pPr rtl="0"/>
            <a:r>
              <a:rPr lang="en-US" dirty="0" smtClean="0"/>
              <a:t>GMP</a:t>
            </a:r>
            <a:r>
              <a:rPr lang="ru-RU" dirty="0" smtClean="0"/>
              <a:t> инспекции </a:t>
            </a:r>
            <a:r>
              <a:rPr lang="ru-RU" dirty="0"/>
              <a:t>во время </a:t>
            </a:r>
            <a:r>
              <a:rPr lang="ru-RU" dirty="0" smtClean="0"/>
              <a:t>пандемии</a:t>
            </a:r>
            <a:r>
              <a:rPr lang="en-US" dirty="0" smtClean="0"/>
              <a:t>:</a:t>
            </a:r>
            <a:r>
              <a:rPr lang="ru-RU" dirty="0" smtClean="0"/>
              <a:t> опыт Австралии</a:t>
            </a:r>
            <a:endParaRPr lang="ru-RU" dirty="0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3FEE1D0C-3D46-4320-9D64-5A91FA929599}"/>
              </a:ext>
            </a:extLst>
          </p:cNvPr>
          <p:cNvGrpSpPr/>
          <p:nvPr/>
        </p:nvGrpSpPr>
        <p:grpSpPr>
          <a:xfrm>
            <a:off x="1124266" y="302934"/>
            <a:ext cx="2190434" cy="415498"/>
            <a:chOff x="1629193" y="3380906"/>
            <a:chExt cx="2165033" cy="415498"/>
          </a:xfrm>
          <a:solidFill>
            <a:srgbClr val="00264C"/>
          </a:solidFill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9DEB1D7C-C9F5-4C02-AFF6-CF9372635308}"/>
                </a:ext>
              </a:extLst>
            </p:cNvPr>
            <p:cNvSpPr txBox="1"/>
            <p:nvPr/>
          </p:nvSpPr>
          <p:spPr>
            <a:xfrm>
              <a:off x="1629193" y="3380906"/>
              <a:ext cx="2165033" cy="415498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rtl="0"/>
              <a:r>
                <a:rPr lang="ru-RU" sz="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Правительство Австралии</a:t>
              </a:r>
            </a:p>
            <a:p>
              <a:pPr rtl="0"/>
              <a:endParaRPr lang="en-US" sz="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rtl="0"/>
              <a:r>
                <a:rPr lang="ru-RU" sz="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Департамент здравоохранения</a:t>
              </a:r>
            </a:p>
            <a:p>
              <a:pPr rtl="0"/>
              <a:r>
                <a:rPr lang="ru-RU" sz="7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по контролю за оборотом лекарственных средств и изделий медицинского назначения Австралии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xmlns="" id="{5BB3A07A-AC19-496A-B36D-19E954297761}"/>
                </a:ext>
              </a:extLst>
            </p:cNvPr>
            <p:cNvCxnSpPr>
              <a:cxnSpLocks/>
            </p:cNvCxnSpPr>
            <p:nvPr/>
          </p:nvCxnSpPr>
          <p:spPr>
            <a:xfrm>
              <a:off x="1629193" y="3522980"/>
              <a:ext cx="2060713" cy="0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895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Процедура инспекционной проверки (2)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166104"/>
              </p:ext>
            </p:extLst>
          </p:nvPr>
        </p:nvGraphicFramePr>
        <p:xfrm>
          <a:off x="1443487" y="2014248"/>
          <a:ext cx="8551654" cy="4160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E365989-8EBF-417C-ADDE-28F5B9800060}" type="slidenum">
              <a:rPr lang="en-AU" smtClean="0"/>
              <a:pPr/>
              <a:t>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23875" y="6307363"/>
            <a:ext cx="4848225" cy="360137"/>
          </a:xfrm>
        </p:spPr>
        <p:txBody>
          <a:bodyPr rtlCol="0"/>
          <a:lstStyle/>
          <a:p>
            <a:pPr rtl="0"/>
            <a:r>
              <a:rPr lang="en-US" dirty="0" smtClean="0"/>
              <a:t>GMP </a:t>
            </a:r>
            <a:r>
              <a:rPr lang="ru-RU" dirty="0" smtClean="0"/>
              <a:t>инспекции</a:t>
            </a:r>
            <a:r>
              <a:rPr lang="ru-RU" dirty="0"/>
              <a:t> </a:t>
            </a:r>
            <a:r>
              <a:rPr lang="ru-RU" dirty="0" smtClean="0"/>
              <a:t>в период пандемии</a:t>
            </a:r>
            <a:r>
              <a:rPr lang="en-US" dirty="0" smtClean="0"/>
              <a:t>:</a:t>
            </a:r>
            <a:r>
              <a:rPr lang="ru-RU" dirty="0"/>
              <a:t> </a:t>
            </a:r>
            <a:r>
              <a:rPr lang="ru-RU" dirty="0" smtClean="0"/>
              <a:t>опыт</a:t>
            </a:r>
            <a:r>
              <a:rPr lang="en-US" dirty="0" smtClean="0"/>
              <a:t> </a:t>
            </a:r>
            <a:r>
              <a:rPr lang="ru-RU" dirty="0" smtClean="0"/>
              <a:t>Австралии</a:t>
            </a:r>
            <a:endParaRPr lang="ru-RU" dirty="0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88D602AF-670E-4CAC-AE94-9E6EA08195C6}"/>
              </a:ext>
            </a:extLst>
          </p:cNvPr>
          <p:cNvGrpSpPr/>
          <p:nvPr/>
        </p:nvGrpSpPr>
        <p:grpSpPr>
          <a:xfrm>
            <a:off x="1124266" y="302934"/>
            <a:ext cx="2159261" cy="415498"/>
            <a:chOff x="1629193" y="3380906"/>
            <a:chExt cx="2165033" cy="415498"/>
          </a:xfrm>
          <a:solidFill>
            <a:srgbClr val="00264C"/>
          </a:solidFill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F5B03961-0DB1-4397-BBDC-1990088FE65D}"/>
                </a:ext>
              </a:extLst>
            </p:cNvPr>
            <p:cNvSpPr txBox="1"/>
            <p:nvPr/>
          </p:nvSpPr>
          <p:spPr>
            <a:xfrm>
              <a:off x="1629193" y="3380906"/>
              <a:ext cx="2165033" cy="415498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rtl="0"/>
              <a:r>
                <a:rPr lang="ru-RU" sz="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Правительство Австралии</a:t>
              </a:r>
            </a:p>
            <a:p>
              <a:pPr rtl="0"/>
              <a:endParaRPr lang="en-US" sz="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rtl="0"/>
              <a:r>
                <a:rPr lang="ru-RU" sz="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Департамент здравоохранения</a:t>
              </a:r>
            </a:p>
            <a:p>
              <a:pPr rtl="0"/>
              <a:r>
                <a:rPr lang="ru-RU" sz="7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по контролю за оборотом лекарственных средств и изделий медицинского назначения Австралии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xmlns="" id="{FB66ADFC-BE5A-471F-9660-B4498E294606}"/>
                </a:ext>
              </a:extLst>
            </p:cNvPr>
            <p:cNvCxnSpPr>
              <a:cxnSpLocks/>
            </p:cNvCxnSpPr>
            <p:nvPr/>
          </p:nvCxnSpPr>
          <p:spPr>
            <a:xfrm>
              <a:off x="1629193" y="3522980"/>
              <a:ext cx="2060713" cy="0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46578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5">
            <a:extLst>
              <a:ext uri="{FF2B5EF4-FFF2-40B4-BE49-F238E27FC236}">
                <a16:creationId xmlns:a16="http://schemas.microsoft.com/office/drawing/2014/main" xmlns="" id="{7FAF7C07-9080-4C9A-9D49-6B6B182290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715" y="1183339"/>
            <a:ext cx="3023798" cy="3023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z="2800" dirty="0"/>
              <a:t>Технология и ограничения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6325219"/>
              </p:ext>
            </p:extLst>
          </p:nvPr>
        </p:nvGraphicFramePr>
        <p:xfrm>
          <a:off x="209140" y="1956784"/>
          <a:ext cx="9163244" cy="3804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26939" y="6373063"/>
            <a:ext cx="3131686" cy="309677"/>
          </a:xfrm>
        </p:spPr>
        <p:txBody>
          <a:bodyPr rtlCol="0"/>
          <a:lstStyle/>
          <a:p>
            <a:pPr rtl="0"/>
            <a:fld id="{8E365989-8EBF-417C-ADDE-28F5B9800060}" type="slidenum">
              <a:rPr lang="en-AU" smtClean="0"/>
              <a:pPr/>
              <a:t>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23875" y="6378147"/>
            <a:ext cx="4878304" cy="360137"/>
          </a:xfrm>
        </p:spPr>
        <p:txBody>
          <a:bodyPr rtlCol="0"/>
          <a:lstStyle/>
          <a:p>
            <a:pPr rtl="0"/>
            <a:r>
              <a:rPr lang="en-US" dirty="0" smtClean="0"/>
              <a:t>GMP </a:t>
            </a:r>
            <a:r>
              <a:rPr lang="ru-RU" dirty="0" smtClean="0"/>
              <a:t>инспекции в период пандемии</a:t>
            </a:r>
            <a:r>
              <a:rPr lang="en-US" dirty="0" smtClean="0"/>
              <a:t>: </a:t>
            </a:r>
            <a:r>
              <a:rPr lang="ru-RU" dirty="0" smtClean="0"/>
              <a:t>опыт Австралии</a:t>
            </a:r>
            <a:endParaRPr lang="ru-RU" dirty="0"/>
          </a:p>
        </p:txBody>
      </p:sp>
      <p:sp>
        <p:nvSpPr>
          <p:cNvPr id="9" name="Cloud 8"/>
          <p:cNvSpPr/>
          <p:nvPr/>
        </p:nvSpPr>
        <p:spPr>
          <a:xfrm>
            <a:off x="7976938" y="4070395"/>
            <a:ext cx="3320716" cy="1516345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2000" dirty="0"/>
              <a:t>Зависит от скорости соединения</a:t>
            </a: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xmlns="" id="{DACC70DF-0A23-40C6-918D-9C0F70A20A6F}"/>
              </a:ext>
            </a:extLst>
          </p:cNvPr>
          <p:cNvGrpSpPr/>
          <p:nvPr/>
        </p:nvGrpSpPr>
        <p:grpSpPr>
          <a:xfrm>
            <a:off x="1124266" y="302934"/>
            <a:ext cx="2263170" cy="415498"/>
            <a:chOff x="1629193" y="3380906"/>
            <a:chExt cx="2165033" cy="415498"/>
          </a:xfrm>
          <a:solidFill>
            <a:srgbClr val="00264C"/>
          </a:solidFill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6A8D065D-20FD-41F8-8EC8-E2DC4FA9CA2B}"/>
                </a:ext>
              </a:extLst>
            </p:cNvPr>
            <p:cNvSpPr txBox="1"/>
            <p:nvPr/>
          </p:nvSpPr>
          <p:spPr>
            <a:xfrm>
              <a:off x="1629193" y="3380906"/>
              <a:ext cx="2165033" cy="415498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rtl="0"/>
              <a:r>
                <a:rPr lang="ru-RU" sz="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Правительство Австралии</a:t>
              </a:r>
            </a:p>
            <a:p>
              <a:pPr rtl="0"/>
              <a:endParaRPr lang="en-US" sz="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rtl="0"/>
              <a:r>
                <a:rPr lang="ru-RU" sz="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Департамент здравоохранения</a:t>
              </a:r>
            </a:p>
            <a:p>
              <a:pPr rtl="0"/>
              <a:r>
                <a:rPr lang="ru-RU" sz="7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по контролю за оборотом лекарственных средств и изделий медицинского назначения Австралии</a:t>
              </a:r>
            </a:p>
          </p:txBody>
        </p: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xmlns="" id="{E00D7A55-49D0-44A4-B001-FD1F1558CBAA}"/>
                </a:ext>
              </a:extLst>
            </p:cNvPr>
            <p:cNvCxnSpPr>
              <a:cxnSpLocks/>
            </p:cNvCxnSpPr>
            <p:nvPr/>
          </p:nvCxnSpPr>
          <p:spPr>
            <a:xfrm>
              <a:off x="1629193" y="3522980"/>
              <a:ext cx="2060713" cy="0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568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1021199"/>
            <a:ext cx="11334750" cy="714546"/>
          </a:xfrm>
        </p:spPr>
        <p:txBody>
          <a:bodyPr rtlCol="0"/>
          <a:lstStyle/>
          <a:p>
            <a:pPr rtl="0"/>
            <a:r>
              <a:rPr lang="ru-RU"/>
              <a:t>Рекомендации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26939" y="6364913"/>
            <a:ext cx="3131686" cy="309677"/>
          </a:xfrm>
        </p:spPr>
        <p:txBody>
          <a:bodyPr rtlCol="0"/>
          <a:lstStyle/>
          <a:p>
            <a:pPr rtl="0"/>
            <a:fld id="{8E365989-8EBF-417C-ADDE-28F5B9800060}" type="slidenum">
              <a:rPr lang="en-AU" smtClean="0"/>
              <a:pPr/>
              <a:t>6</a:t>
            </a:fld>
            <a:endParaRPr lang="en-AU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7274412"/>
              </p:ext>
            </p:extLst>
          </p:nvPr>
        </p:nvGraphicFramePr>
        <p:xfrm>
          <a:off x="523875" y="1689834"/>
          <a:ext cx="9619648" cy="4148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523875" y="6314453"/>
            <a:ext cx="4739941" cy="360137"/>
          </a:xfrm>
        </p:spPr>
        <p:txBody>
          <a:bodyPr rtlCol="0"/>
          <a:lstStyle/>
          <a:p>
            <a:pPr rtl="0"/>
            <a:r>
              <a:rPr lang="ru-RU" dirty="0"/>
              <a:t>Инспекции GMP во время </a:t>
            </a:r>
            <a:r>
              <a:rPr lang="ru-RU" dirty="0" smtClean="0"/>
              <a:t>пандемии</a:t>
            </a:r>
            <a:r>
              <a:rPr lang="en-US" dirty="0" smtClean="0"/>
              <a:t>: </a:t>
            </a:r>
            <a:r>
              <a:rPr lang="ru-RU" dirty="0" smtClean="0"/>
              <a:t>опыт Австралии</a:t>
            </a:r>
            <a:endParaRPr lang="ru-RU" dirty="0"/>
          </a:p>
        </p:txBody>
      </p:sp>
      <p:pic>
        <p:nvPicPr>
          <p:cNvPr id="7" name="Content Placeholder 5"/>
          <p:cNvPicPr>
            <a:picLocks noGrp="1" noChangeAspect="1"/>
          </p:cNvPicPr>
          <p:nvPr>
            <p:ph idx="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782" y="1311966"/>
            <a:ext cx="1715102" cy="1715102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944CE0B-B467-429E-A9E7-812FD33ECA99}"/>
              </a:ext>
            </a:extLst>
          </p:cNvPr>
          <p:cNvSpPr txBox="1"/>
          <p:nvPr/>
        </p:nvSpPr>
        <p:spPr>
          <a:xfrm>
            <a:off x="505293" y="2089507"/>
            <a:ext cx="95170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FontTx/>
              <a:buChar char="-"/>
            </a:pPr>
            <a:r>
              <a:rPr lang="ru-RU" sz="1600" dirty="0"/>
              <a:t>Предпочтительно использовать приложение, знакомое для производителя</a:t>
            </a:r>
          </a:p>
          <a:p>
            <a:pPr marL="285750" indent="-285750" rtl="0">
              <a:spcAft>
                <a:spcPts val="600"/>
              </a:spcAft>
              <a:buFontTx/>
              <a:buChar char="-"/>
            </a:pPr>
            <a:r>
              <a:rPr lang="ru-RU" sz="1600" dirty="0"/>
              <a:t>Узнать об ограничениях вашего агентства и компании в области ИТ </a:t>
            </a:r>
          </a:p>
          <a:p>
            <a:pPr marL="285750" indent="-285750" rtl="0">
              <a:spcAft>
                <a:spcPts val="600"/>
              </a:spcAft>
              <a:buFontTx/>
              <a:buChar char="-"/>
            </a:pPr>
            <a:r>
              <a:rPr lang="ru-RU" sz="1600" dirty="0"/>
              <a:t>Для отчетов на бумажных носителях запросить подставку под </a:t>
            </a:r>
            <a:r>
              <a:rPr lang="ru-RU" sz="1600" dirty="0" smtClean="0"/>
              <a:t>документы</a:t>
            </a:r>
            <a:endParaRPr lang="ru-RU" sz="1600" dirty="0"/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ru-RU" sz="1600" dirty="0"/>
              <a:t>Обеспечить соответствующую скорость передачи информации по </a:t>
            </a:r>
            <a:r>
              <a:rPr lang="ru-RU" sz="1600" dirty="0" smtClean="0"/>
              <a:t>каналу связи</a:t>
            </a:r>
            <a:endParaRPr lang="ru-RU" sz="1600" dirty="0"/>
          </a:p>
          <a:p>
            <a:pPr marL="285750" indent="-285750" rtl="0">
              <a:spcAft>
                <a:spcPts val="600"/>
              </a:spcAft>
              <a:buFontTx/>
              <a:buChar char="-"/>
            </a:pPr>
            <a:r>
              <a:rPr lang="ru-RU" sz="1600" dirty="0"/>
              <a:t>Проверить связь перед тем, как приступить к инспекции, в том числе:</a:t>
            </a:r>
          </a:p>
          <a:p>
            <a:pPr marL="895204" lvl="1" indent="-285750" rtl="0">
              <a:spcAft>
                <a:spcPts val="600"/>
              </a:spcAft>
              <a:buFontTx/>
              <a:buChar char="-"/>
            </a:pPr>
            <a:r>
              <a:rPr lang="ru-RU" sz="1600" dirty="0"/>
              <a:t>В</a:t>
            </a:r>
            <a:r>
              <a:rPr lang="ru-RU" sz="1600" dirty="0" smtClean="0"/>
              <a:t>идео-конференц-связь </a:t>
            </a:r>
            <a:r>
              <a:rPr lang="ru-RU" sz="1600" dirty="0"/>
              <a:t>в зале совещаний</a:t>
            </a:r>
          </a:p>
          <a:p>
            <a:pPr marL="895204" lvl="1" indent="-285750" rtl="0">
              <a:spcAft>
                <a:spcPts val="600"/>
              </a:spcAft>
              <a:buFontTx/>
              <a:buChar char="-"/>
            </a:pPr>
            <a:r>
              <a:rPr lang="ru-RU" sz="1600" dirty="0"/>
              <a:t>П</a:t>
            </a:r>
            <a:r>
              <a:rPr lang="ru-RU" sz="1600" dirty="0" smtClean="0"/>
              <a:t>редоставление </a:t>
            </a:r>
            <a:r>
              <a:rPr lang="ru-RU" sz="1600" dirty="0"/>
              <a:t>доступа к документам (электронный и видео)</a:t>
            </a:r>
          </a:p>
          <a:p>
            <a:pPr marL="895204" lvl="1" indent="-285750" rtl="0">
              <a:spcAft>
                <a:spcPts val="600"/>
              </a:spcAft>
              <a:buFontTx/>
              <a:buChar char="-"/>
            </a:pPr>
            <a:r>
              <a:rPr lang="ru-RU" sz="1600" dirty="0" smtClean="0"/>
              <a:t>Проверить соответствие площадки</a:t>
            </a:r>
            <a:r>
              <a:rPr lang="en-US" sz="1600" dirty="0" smtClean="0"/>
              <a:t> </a:t>
            </a:r>
            <a:r>
              <a:rPr lang="ru-RU" sz="1600" dirty="0" smtClean="0"/>
              <a:t>для видео-трансляции </a:t>
            </a:r>
            <a:endParaRPr lang="ru-RU" sz="1600" dirty="0"/>
          </a:p>
          <a:p>
            <a:pPr marL="285750" indent="-285750" rtl="0">
              <a:spcAft>
                <a:spcPts val="600"/>
              </a:spcAft>
              <a:buFontTx/>
              <a:buChar char="-"/>
            </a:pPr>
            <a:r>
              <a:rPr lang="ru-RU" sz="1600" dirty="0"/>
              <a:t>О</a:t>
            </a:r>
            <a:r>
              <a:rPr lang="ru-RU" sz="1600" dirty="0" smtClean="0"/>
              <a:t>беспечить </a:t>
            </a:r>
            <a:r>
              <a:rPr lang="ru-RU" sz="1600" dirty="0"/>
              <a:t>доступ к электронному хранилищу документов</a:t>
            </a:r>
            <a:endParaRPr lang="en-AU" sz="1400" dirty="0"/>
          </a:p>
          <a:p>
            <a:pPr marL="285750" indent="-285750" rtl="0">
              <a:spcAft>
                <a:spcPts val="600"/>
              </a:spcAft>
              <a:buFontTx/>
              <a:buChar char="-"/>
            </a:pPr>
            <a:endParaRPr lang="en-AU" sz="1400" dirty="0"/>
          </a:p>
          <a:p>
            <a:pPr marL="285750" indent="-285750" rtl="0">
              <a:buFontTx/>
              <a:buChar char="-"/>
            </a:pPr>
            <a:endParaRPr lang="en-AU" sz="1200" dirty="0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F94D8126-F2DA-47CA-8DCB-F3EE4F48FE5C}"/>
              </a:ext>
            </a:extLst>
          </p:cNvPr>
          <p:cNvGrpSpPr/>
          <p:nvPr/>
        </p:nvGrpSpPr>
        <p:grpSpPr>
          <a:xfrm>
            <a:off x="1124266" y="302934"/>
            <a:ext cx="2180043" cy="415498"/>
            <a:chOff x="1629193" y="3380906"/>
            <a:chExt cx="2165033" cy="415498"/>
          </a:xfrm>
          <a:solidFill>
            <a:srgbClr val="00264C"/>
          </a:solidFill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95BA9CCD-6A87-4FA6-A0FA-73375AD2AEAD}"/>
                </a:ext>
              </a:extLst>
            </p:cNvPr>
            <p:cNvSpPr txBox="1"/>
            <p:nvPr/>
          </p:nvSpPr>
          <p:spPr>
            <a:xfrm>
              <a:off x="1629193" y="3380906"/>
              <a:ext cx="2165033" cy="415498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rtl="0"/>
              <a:r>
                <a:rPr lang="ru-RU" sz="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Правительство Австралии</a:t>
              </a:r>
            </a:p>
            <a:p>
              <a:pPr rtl="0"/>
              <a:endParaRPr lang="en-US" sz="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rtl="0"/>
              <a:r>
                <a:rPr lang="ru-RU" sz="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Департамент здравоохранения</a:t>
              </a:r>
            </a:p>
            <a:p>
              <a:pPr rtl="0"/>
              <a:r>
                <a:rPr lang="ru-RU" sz="7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по контролю за оборотом лекарственных средств и изделий медицинского назначения Австралии</a:t>
              </a:r>
            </a:p>
          </p:txBody>
        </p: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xmlns="" id="{C229A317-3D2F-4C88-B44F-99AFD136547C}"/>
                </a:ext>
              </a:extLst>
            </p:cNvPr>
            <p:cNvCxnSpPr>
              <a:cxnSpLocks/>
            </p:cNvCxnSpPr>
            <p:nvPr/>
          </p:nvCxnSpPr>
          <p:spPr>
            <a:xfrm>
              <a:off x="1629193" y="3522980"/>
              <a:ext cx="2060713" cy="0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89188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1021199"/>
            <a:ext cx="11334750" cy="714546"/>
          </a:xfrm>
        </p:spPr>
        <p:txBody>
          <a:bodyPr rtlCol="0"/>
          <a:lstStyle/>
          <a:p>
            <a:pPr rtl="0"/>
            <a:r>
              <a:rPr lang="ru-RU"/>
              <a:t>Рекомендации (продолжение)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26939" y="6364913"/>
            <a:ext cx="3131686" cy="309677"/>
          </a:xfrm>
        </p:spPr>
        <p:txBody>
          <a:bodyPr rtlCol="0"/>
          <a:lstStyle/>
          <a:p>
            <a:pPr rtl="0"/>
            <a:fld id="{8E365989-8EBF-417C-ADDE-28F5B9800060}" type="slidenum">
              <a:rPr lang="en-AU" smtClean="0"/>
              <a:pPr/>
              <a:t>7</a:t>
            </a:fld>
            <a:endParaRPr lang="en-AU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707359517"/>
              </p:ext>
            </p:extLst>
          </p:nvPr>
        </p:nvGraphicFramePr>
        <p:xfrm>
          <a:off x="523875" y="1689834"/>
          <a:ext cx="9619648" cy="4148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523875" y="6314453"/>
            <a:ext cx="4739941" cy="360137"/>
          </a:xfrm>
        </p:spPr>
        <p:txBody>
          <a:bodyPr rtlCol="0"/>
          <a:lstStyle/>
          <a:p>
            <a:pPr rtl="0"/>
            <a:r>
              <a:rPr lang="en-US" dirty="0" smtClean="0"/>
              <a:t>GMP </a:t>
            </a:r>
            <a:r>
              <a:rPr lang="ru-RU" dirty="0" smtClean="0"/>
              <a:t>инспекции во </a:t>
            </a:r>
            <a:r>
              <a:rPr lang="ru-RU" dirty="0"/>
              <a:t>время </a:t>
            </a:r>
            <a:r>
              <a:rPr lang="ru-RU" dirty="0" smtClean="0"/>
              <a:t>пандемии</a:t>
            </a:r>
            <a:r>
              <a:rPr lang="en-US" dirty="0" smtClean="0"/>
              <a:t>: </a:t>
            </a:r>
            <a:r>
              <a:rPr lang="ru-RU" dirty="0" smtClean="0"/>
              <a:t>опыт Австралии</a:t>
            </a:r>
            <a:endParaRPr lang="ru-RU" dirty="0"/>
          </a:p>
        </p:txBody>
      </p:sp>
      <p:pic>
        <p:nvPicPr>
          <p:cNvPr id="7" name="Content Placeholder 5"/>
          <p:cNvPicPr>
            <a:picLocks noGrp="1" noChangeAspect="1"/>
          </p:cNvPicPr>
          <p:nvPr>
            <p:ph idx="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782" y="1311966"/>
            <a:ext cx="1715102" cy="1715102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C3BF71-FEFE-4E2B-ADB5-81BA2E2B3E74}"/>
              </a:ext>
            </a:extLst>
          </p:cNvPr>
          <p:cNvSpPr txBox="1"/>
          <p:nvPr/>
        </p:nvSpPr>
        <p:spPr>
          <a:xfrm>
            <a:off x="462263" y="2211268"/>
            <a:ext cx="9603105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FontTx/>
              <a:buChar char="-"/>
            </a:pPr>
            <a:r>
              <a:rPr lang="ru-RU" sz="1600" dirty="0"/>
              <a:t>Использовать предварительную проверку документов / подробный анализ </a:t>
            </a:r>
            <a:r>
              <a:rPr lang="ru-RU" sz="1600" dirty="0" smtClean="0"/>
              <a:t>предыдущей инспекции</a:t>
            </a:r>
            <a:endParaRPr lang="ru-RU" sz="1600" dirty="0"/>
          </a:p>
          <a:p>
            <a:pPr marL="285750" indent="-285750" rtl="0">
              <a:spcAft>
                <a:spcPts val="600"/>
              </a:spcAft>
              <a:buFontTx/>
              <a:buChar char="-"/>
            </a:pPr>
            <a:r>
              <a:rPr lang="ru-RU" sz="1600" dirty="0"/>
              <a:t>Убедиться, что видео/аудио не записывается (при необходимости, сделать соответствующий запрос)</a:t>
            </a:r>
          </a:p>
          <a:p>
            <a:pPr marL="285750" indent="-285750" rtl="0">
              <a:spcAft>
                <a:spcPts val="600"/>
              </a:spcAft>
              <a:buFontTx/>
              <a:buChar char="-"/>
            </a:pPr>
            <a:r>
              <a:rPr lang="ru-RU" sz="1600" dirty="0"/>
              <a:t>Свести к минимуму потоковую передачу видеоданных</a:t>
            </a:r>
          </a:p>
          <a:p>
            <a:pPr marL="285750" indent="-285750" rtl="0">
              <a:spcAft>
                <a:spcPts val="600"/>
              </a:spcAft>
              <a:buFontTx/>
              <a:buChar char="-"/>
            </a:pPr>
            <a:r>
              <a:rPr lang="ru-RU" sz="1600" dirty="0"/>
              <a:t>Слабый </a:t>
            </a:r>
            <a:r>
              <a:rPr lang="ru-RU" sz="1600" dirty="0" err="1"/>
              <a:t>Wi-Fi</a:t>
            </a:r>
            <a:r>
              <a:rPr lang="ru-RU" sz="1600" dirty="0"/>
              <a:t> / помехи в </a:t>
            </a:r>
            <a:r>
              <a:rPr lang="ru-RU" sz="1600" dirty="0" smtClean="0"/>
              <a:t>помещениях </a:t>
            </a:r>
            <a:endParaRPr lang="ru-RU" sz="1600" dirty="0"/>
          </a:p>
          <a:p>
            <a:pPr marL="285750" indent="-285750" rtl="0">
              <a:spcAft>
                <a:spcPts val="600"/>
              </a:spcAft>
              <a:buFontTx/>
              <a:buChar char="-"/>
            </a:pPr>
            <a:r>
              <a:rPr lang="ru-RU" sz="1600" dirty="0"/>
              <a:t>Установить документ-камеру/камеру на подставке для просмотра бумажных документов /записей</a:t>
            </a:r>
          </a:p>
          <a:p>
            <a:pPr marL="285750" indent="-285750" rtl="0">
              <a:spcAft>
                <a:spcPts val="600"/>
              </a:spcAft>
              <a:buFontTx/>
              <a:buChar char="-"/>
            </a:pPr>
            <a:r>
              <a:rPr lang="ru-RU" sz="1600" dirty="0"/>
              <a:t>Найти компромиссное решение в отношении различий в часовых поясах</a:t>
            </a:r>
          </a:p>
          <a:p>
            <a:pPr marL="285750" indent="-285750" rtl="0">
              <a:spcAft>
                <a:spcPts val="600"/>
              </a:spcAft>
              <a:buFontTx/>
              <a:buChar char="-"/>
            </a:pPr>
            <a:r>
              <a:rPr lang="ru-RU" sz="1600" dirty="0" smtClean="0"/>
              <a:t>Использовать офлайн время в период инспекции </a:t>
            </a:r>
            <a:endParaRPr lang="ru-RU" sz="1600" dirty="0"/>
          </a:p>
          <a:p>
            <a:pPr marL="285750" indent="-285750" rtl="0">
              <a:spcAft>
                <a:spcPts val="600"/>
              </a:spcAft>
              <a:buFontTx/>
              <a:buChar char="-"/>
            </a:pPr>
            <a:r>
              <a:rPr lang="ru-RU" sz="1600" dirty="0"/>
              <a:t>Подстраиваться под возможности производителей (особенно с учетом меняющегося воздействия COVID)</a:t>
            </a:r>
          </a:p>
          <a:p>
            <a:pPr marL="285750" indent="-285750" rtl="0">
              <a:spcAft>
                <a:spcPts val="600"/>
              </a:spcAft>
              <a:buFontTx/>
              <a:buChar char="-"/>
            </a:pPr>
            <a:r>
              <a:rPr lang="ru-RU" sz="1600" dirty="0"/>
              <a:t>Провести заключительное совещание после проверки</a:t>
            </a:r>
            <a:endParaRPr lang="en-AU" sz="1400" dirty="0"/>
          </a:p>
          <a:p>
            <a:pPr marL="285750" indent="-285750" rtl="0">
              <a:buFontTx/>
              <a:buChar char="-"/>
            </a:pPr>
            <a:endParaRPr lang="en-AU" sz="1400" dirty="0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24E036E3-0D0C-454B-B895-FB62A866A5C4}"/>
              </a:ext>
            </a:extLst>
          </p:cNvPr>
          <p:cNvGrpSpPr/>
          <p:nvPr/>
        </p:nvGrpSpPr>
        <p:grpSpPr>
          <a:xfrm>
            <a:off x="1124266" y="302934"/>
            <a:ext cx="2221607" cy="415498"/>
            <a:chOff x="1629193" y="3380906"/>
            <a:chExt cx="2165033" cy="415498"/>
          </a:xfrm>
          <a:solidFill>
            <a:srgbClr val="00264C"/>
          </a:solidFill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C1907FCE-9D26-4274-A66D-2A4EF6605A82}"/>
                </a:ext>
              </a:extLst>
            </p:cNvPr>
            <p:cNvSpPr txBox="1"/>
            <p:nvPr/>
          </p:nvSpPr>
          <p:spPr>
            <a:xfrm>
              <a:off x="1629193" y="3380906"/>
              <a:ext cx="2165033" cy="415498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rtl="0"/>
              <a:r>
                <a:rPr lang="ru-RU" sz="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Правительство Австралии</a:t>
              </a:r>
            </a:p>
            <a:p>
              <a:pPr rtl="0"/>
              <a:endParaRPr lang="en-US" sz="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rtl="0"/>
              <a:r>
                <a:rPr lang="ru-RU" sz="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Департамент здравоохранения</a:t>
              </a:r>
            </a:p>
            <a:p>
              <a:pPr rtl="0"/>
              <a:r>
                <a:rPr lang="ru-RU" sz="7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по контролю за оборотом лекарственных средств и изделий медицинского назначения Австралии</a:t>
              </a:r>
            </a:p>
          </p:txBody>
        </p: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xmlns="" id="{235E0444-DD24-4474-BBF2-4EFEE645C197}"/>
                </a:ext>
              </a:extLst>
            </p:cNvPr>
            <p:cNvCxnSpPr>
              <a:cxnSpLocks/>
            </p:cNvCxnSpPr>
            <p:nvPr/>
          </p:nvCxnSpPr>
          <p:spPr>
            <a:xfrm>
              <a:off x="1629193" y="3522980"/>
              <a:ext cx="2060713" cy="0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6841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1021199"/>
            <a:ext cx="11334750" cy="714546"/>
          </a:xfrm>
        </p:spPr>
        <p:txBody>
          <a:bodyPr rtlCol="0"/>
          <a:lstStyle/>
          <a:p>
            <a:pPr rtl="0"/>
            <a:r>
              <a:rPr lang="ru-RU"/>
              <a:t>Рекомендации (продолжение)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26939" y="6364913"/>
            <a:ext cx="3131686" cy="309677"/>
          </a:xfrm>
        </p:spPr>
        <p:txBody>
          <a:bodyPr rtlCol="0"/>
          <a:lstStyle/>
          <a:p>
            <a:pPr rtl="0"/>
            <a:fld id="{8E365989-8EBF-417C-ADDE-28F5B9800060}" type="slidenum">
              <a:rPr lang="en-AU" smtClean="0"/>
              <a:pPr/>
              <a:t>8</a:t>
            </a:fld>
            <a:endParaRPr lang="en-AU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428247040"/>
              </p:ext>
            </p:extLst>
          </p:nvPr>
        </p:nvGraphicFramePr>
        <p:xfrm>
          <a:off x="523875" y="1689834"/>
          <a:ext cx="9619648" cy="4148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523875" y="6314453"/>
            <a:ext cx="4739941" cy="360137"/>
          </a:xfrm>
        </p:spPr>
        <p:txBody>
          <a:bodyPr rtlCol="0"/>
          <a:lstStyle/>
          <a:p>
            <a:pPr rtl="0"/>
            <a:r>
              <a:rPr lang="en-US" dirty="0" smtClean="0"/>
              <a:t>GMP </a:t>
            </a:r>
            <a:r>
              <a:rPr lang="ru-RU" dirty="0" smtClean="0"/>
              <a:t>инспекции в период пандемии</a:t>
            </a:r>
            <a:r>
              <a:rPr lang="en-US" dirty="0" smtClean="0"/>
              <a:t>: </a:t>
            </a:r>
            <a:r>
              <a:rPr lang="ru-RU" dirty="0" smtClean="0"/>
              <a:t>опыт Австралии</a:t>
            </a:r>
            <a:endParaRPr lang="ru-RU" dirty="0"/>
          </a:p>
        </p:txBody>
      </p:sp>
      <p:pic>
        <p:nvPicPr>
          <p:cNvPr id="7" name="Content Placeholder 5"/>
          <p:cNvPicPr>
            <a:picLocks noGrp="1" noChangeAspect="1"/>
          </p:cNvPicPr>
          <p:nvPr>
            <p:ph idx="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782" y="1311966"/>
            <a:ext cx="1715102" cy="1715102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C3BF71-FEFE-4E2B-ADB5-81BA2E2B3E74}"/>
              </a:ext>
            </a:extLst>
          </p:cNvPr>
          <p:cNvSpPr txBox="1"/>
          <p:nvPr/>
        </p:nvSpPr>
        <p:spPr>
          <a:xfrm>
            <a:off x="374616" y="2211809"/>
            <a:ext cx="9603105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ru-RU" sz="1600" dirty="0" err="1" smtClean="0"/>
              <a:t>Приоритизировать</a:t>
            </a:r>
            <a:r>
              <a:rPr lang="ru-RU" sz="1600" dirty="0" smtClean="0"/>
              <a:t> требования </a:t>
            </a:r>
            <a:r>
              <a:rPr lang="ru-RU" sz="1600" dirty="0"/>
              <a:t>плана </a:t>
            </a:r>
            <a:r>
              <a:rPr lang="ru-RU" sz="1600" dirty="0" smtClean="0"/>
              <a:t>инспекции </a:t>
            </a:r>
            <a:endParaRPr lang="ru-RU" sz="1600" dirty="0"/>
          </a:p>
          <a:p>
            <a:pPr marL="285750" indent="-285750" rtl="0">
              <a:spcAft>
                <a:spcPts val="600"/>
              </a:spcAft>
              <a:buFontTx/>
              <a:buChar char="-"/>
            </a:pPr>
            <a:r>
              <a:rPr lang="ru-RU" sz="1600" dirty="0"/>
              <a:t>Сосредоточиться в первую очередь на зонах повышенного риска</a:t>
            </a:r>
          </a:p>
          <a:p>
            <a:pPr marL="285750" indent="-285750" rtl="0">
              <a:spcAft>
                <a:spcPts val="600"/>
              </a:spcAft>
              <a:buFontTx/>
              <a:buChar char="-"/>
            </a:pPr>
            <a:r>
              <a:rPr lang="ru-RU" sz="1600" dirty="0"/>
              <a:t>Исключить из объема ранее охваченные вопросы (решение которых </a:t>
            </a:r>
            <a:r>
              <a:rPr lang="ru-RU" sz="1600" dirty="0" smtClean="0"/>
              <a:t>признано </a:t>
            </a:r>
            <a:r>
              <a:rPr lang="ru-RU" sz="1600" dirty="0"/>
              <a:t>удовлетворительным)</a:t>
            </a:r>
          </a:p>
          <a:p>
            <a:pPr marL="285750" indent="-285750" rtl="0">
              <a:spcAft>
                <a:spcPts val="600"/>
              </a:spcAft>
              <a:buFontTx/>
              <a:buChar char="-"/>
            </a:pPr>
            <a:r>
              <a:rPr lang="ru-RU" sz="1600" dirty="0"/>
              <a:t>Исключить общие зоны низкого риска</a:t>
            </a:r>
          </a:p>
          <a:p>
            <a:pPr marL="285750" indent="-285750" rtl="0">
              <a:spcAft>
                <a:spcPts val="600"/>
              </a:spcAft>
              <a:buFontTx/>
              <a:buChar char="-"/>
            </a:pPr>
            <a:r>
              <a:rPr lang="ru-RU" sz="1600" dirty="0"/>
              <a:t>Проводить ежедневные инструктажи для подтверждения ранее охваченных вопросов/ обнаруженных проблем</a:t>
            </a:r>
          </a:p>
          <a:p>
            <a:pPr marL="285750" indent="-285750" rtl="0">
              <a:spcAft>
                <a:spcPts val="600"/>
              </a:spcAft>
              <a:buFontTx/>
              <a:buChar char="-"/>
            </a:pPr>
            <a:r>
              <a:rPr lang="ru-RU" sz="1600" dirty="0"/>
              <a:t>Предусмотреть продление инспекционной проверки в случае выявления существенных </a:t>
            </a:r>
            <a:r>
              <a:rPr lang="ru-RU" sz="1600" dirty="0" smtClean="0"/>
              <a:t>проблем</a:t>
            </a:r>
            <a:endParaRPr lang="en-AU" sz="1600" dirty="0"/>
          </a:p>
          <a:p>
            <a:pPr marL="285750" indent="-285750" rtl="0">
              <a:spcAft>
                <a:spcPts val="600"/>
              </a:spcAft>
              <a:buFontTx/>
              <a:buChar char="-"/>
            </a:pPr>
            <a:r>
              <a:rPr lang="ru-RU" sz="1600" dirty="0"/>
              <a:t>Вести общее электронное хранилище до завершения поверки</a:t>
            </a:r>
          </a:p>
          <a:p>
            <a:pPr marL="285750" indent="-285750" rtl="0">
              <a:spcAft>
                <a:spcPts val="600"/>
              </a:spcAft>
              <a:buFontTx/>
              <a:buChar char="-"/>
            </a:pPr>
            <a:r>
              <a:rPr lang="ru-RU" sz="1600" dirty="0" smtClean="0"/>
              <a:t>Обеспечить присутствие профильных экспертов по запланированным темам</a:t>
            </a:r>
            <a:endParaRPr lang="en-AU" sz="1400" dirty="0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BF65381D-A7F4-46B0-91D5-16F29261D196}"/>
              </a:ext>
            </a:extLst>
          </p:cNvPr>
          <p:cNvGrpSpPr/>
          <p:nvPr/>
        </p:nvGrpSpPr>
        <p:grpSpPr>
          <a:xfrm>
            <a:off x="1124266" y="302934"/>
            <a:ext cx="2221607" cy="415498"/>
            <a:chOff x="1629193" y="3380906"/>
            <a:chExt cx="2165033" cy="415498"/>
          </a:xfrm>
          <a:solidFill>
            <a:srgbClr val="00264C"/>
          </a:solidFill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BF685462-CE2A-4FEF-9D5E-BF571CAA4D45}"/>
                </a:ext>
              </a:extLst>
            </p:cNvPr>
            <p:cNvSpPr txBox="1"/>
            <p:nvPr/>
          </p:nvSpPr>
          <p:spPr>
            <a:xfrm>
              <a:off x="1629193" y="3380906"/>
              <a:ext cx="2165033" cy="415498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rtl="0"/>
              <a:r>
                <a:rPr lang="ru-RU" sz="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Правительство Австралии</a:t>
              </a:r>
            </a:p>
            <a:p>
              <a:pPr rtl="0"/>
              <a:endParaRPr lang="en-US" sz="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rtl="0"/>
              <a:r>
                <a:rPr lang="ru-RU" sz="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Департамент здравоохранения</a:t>
              </a:r>
            </a:p>
            <a:p>
              <a:pPr rtl="0"/>
              <a:r>
                <a:rPr lang="ru-RU" sz="7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по контролю за оборотом лекарственных средств и изделий медицинского назначения Австралии</a:t>
              </a:r>
            </a:p>
          </p:txBody>
        </p: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xmlns="" id="{568FB710-28A4-44FC-A33F-37602FF9D8A2}"/>
                </a:ext>
              </a:extLst>
            </p:cNvPr>
            <p:cNvCxnSpPr>
              <a:cxnSpLocks/>
            </p:cNvCxnSpPr>
            <p:nvPr/>
          </p:nvCxnSpPr>
          <p:spPr>
            <a:xfrm>
              <a:off x="1629193" y="3522980"/>
              <a:ext cx="2060713" cy="0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41700858"/>
      </p:ext>
    </p:extLst>
  </p:cSld>
  <p:clrMapOvr>
    <a:masterClrMapping/>
  </p:clrMapOvr>
</p:sld>
</file>

<file path=ppt/theme/theme1.xml><?xml version="1.0" encoding="utf-8"?>
<a:theme xmlns:a="http://schemas.openxmlformats.org/drawingml/2006/main" name="TGA Landscape 169 widescreen -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23701AC-E9DD-4D8C-9A5F-9816BF1E59E7}" vid="{D9D34F49-83B7-46FF-A1C2-722223A154F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TGA presentation 16-9 landscape</Template>
  <TotalTime>3547</TotalTime>
  <Words>822</Words>
  <Application>Microsoft Office PowerPoint</Application>
  <PresentationFormat>Произвольный</PresentationFormat>
  <Paragraphs>158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Adobe Gothic Std B</vt:lpstr>
      <vt:lpstr>Arial</vt:lpstr>
      <vt:lpstr>Calibri</vt:lpstr>
      <vt:lpstr>Calibri Light</vt:lpstr>
      <vt:lpstr>Cambria</vt:lpstr>
      <vt:lpstr>Times New Roman</vt:lpstr>
      <vt:lpstr>Wingdings</vt:lpstr>
      <vt:lpstr>TGA Landscape 169 widescreen - Powerpoint template</vt:lpstr>
      <vt:lpstr>Тема Office</vt:lpstr>
      <vt:lpstr>GMP инспекции в период пандемии: опыт Австралии</vt:lpstr>
      <vt:lpstr>Актуальный статус инспекционных программ</vt:lpstr>
      <vt:lpstr>Процесс</vt:lpstr>
      <vt:lpstr>Процедура инспекционной проверки </vt:lpstr>
      <vt:lpstr>Процедура инспекционной проверки (2)</vt:lpstr>
      <vt:lpstr>Технология и ограничения</vt:lpstr>
      <vt:lpstr>Рекомендации</vt:lpstr>
      <vt:lpstr>Рекомендации (продолжение)</vt:lpstr>
      <vt:lpstr>Рекомендации (продолжение)</vt:lpstr>
      <vt:lpstr>Презентация PowerPoint</vt:lpstr>
      <vt:lpstr>Презентация PowerPoint</vt:lpstr>
    </vt:vector>
  </TitlesOfParts>
  <Company>Department of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Talomsin, Lynn</dc:creator>
  <cp:lastModifiedBy>Анна Андриянова</cp:lastModifiedBy>
  <cp:revision>189</cp:revision>
  <cp:lastPrinted>2020-09-09T07:44:20Z</cp:lastPrinted>
  <dcterms:created xsi:type="dcterms:W3CDTF">2020-08-26T06:18:29Z</dcterms:created>
  <dcterms:modified xsi:type="dcterms:W3CDTF">2021-09-21T09:40:04Z</dcterms:modified>
</cp:coreProperties>
</file>