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5" r:id="rId2"/>
    <p:sldMasterId id="2147483670" r:id="rId3"/>
    <p:sldMasterId id="2147483683" r:id="rId4"/>
  </p:sldMasterIdLst>
  <p:notesMasterIdLst>
    <p:notesMasterId r:id="rId15"/>
  </p:notesMasterIdLst>
  <p:sldIdLst>
    <p:sldId id="288" r:id="rId5"/>
    <p:sldId id="260" r:id="rId6"/>
    <p:sldId id="282" r:id="rId7"/>
    <p:sldId id="283" r:id="rId8"/>
    <p:sldId id="286" r:id="rId9"/>
    <p:sldId id="278" r:id="rId10"/>
    <p:sldId id="290" r:id="rId11"/>
    <p:sldId id="291" r:id="rId12"/>
    <p:sldId id="289" r:id="rId13"/>
    <p:sldId id="292" r:id="rId14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1ABE6"/>
    <a:srgbClr val="00A0A0"/>
    <a:srgbClr val="27F9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11" autoAdjust="0"/>
    <p:restoredTop sz="94564"/>
  </p:normalViewPr>
  <p:slideViewPr>
    <p:cSldViewPr snapToGrid="0" snapToObjects="1">
      <p:cViewPr varScale="1">
        <p:scale>
          <a:sx n="70" d="100"/>
          <a:sy n="70" d="100"/>
        </p:scale>
        <p:origin x="77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6856FF-7F00-42B4-B12F-E405F9F8BDE8}" type="doc">
      <dgm:prSet loTypeId="urn:microsoft.com/office/officeart/2005/8/layout/gear1" loCatId="process" qsTypeId="urn:microsoft.com/office/officeart/2005/8/quickstyle/simple1" qsCatId="simple" csTypeId="urn:microsoft.com/office/officeart/2005/8/colors/accent1_2" csCatId="accent1" phldr="1"/>
      <dgm:spPr/>
    </dgm:pt>
    <dgm:pt modelId="{240DE4A4-E54C-4133-AFDE-0E937BF455EA}">
      <dgm:prSet phldrT="[Szöveg]" custT="1"/>
      <dgm:spPr>
        <a:gradFill rotWithShape="0">
          <a:gsLst>
            <a:gs pos="0">
              <a:schemeClr val="accent1">
                <a:lumMod val="50000"/>
              </a:schemeClr>
            </a:gs>
            <a:gs pos="100000">
              <a:srgbClr val="00B0F0"/>
            </a:gs>
          </a:gsLst>
          <a:lin ang="5400000" scaled="1"/>
        </a:gradFill>
      </dgm:spPr>
      <dgm:t>
        <a:bodyPr rtlCol="0"/>
        <a:lstStyle/>
        <a:p>
          <a:pPr rtl="0"/>
          <a:r>
            <a:rPr lang="ru-RU" sz="900" b="1" dirty="0"/>
            <a:t>Логическая цепочка:</a:t>
          </a:r>
          <a:r>
            <a:rPr lang="ru-RU" sz="900" dirty="0"/>
            <a:t> Каждый перенос требует </a:t>
          </a:r>
          <a:r>
            <a:rPr lang="ru-RU" sz="900" dirty="0" smtClean="0"/>
            <a:t>тщательно продуманного </a:t>
          </a:r>
          <a:r>
            <a:rPr lang="ru-RU" sz="900" dirty="0"/>
            <a:t>анализа, который должен планироваться и</a:t>
          </a:r>
          <a:r>
            <a:rPr lang="en-US" sz="900" dirty="0"/>
            <a:t> </a:t>
          </a:r>
          <a:r>
            <a:rPr lang="ru-RU" sz="900" dirty="0"/>
            <a:t>определяться заранее.</a:t>
          </a:r>
          <a:endParaRPr lang="hu-HU" sz="900" dirty="0"/>
        </a:p>
      </dgm:t>
    </dgm:pt>
    <dgm:pt modelId="{86765D13-9574-4336-A77A-3D56F6C97A53}" type="parTrans" cxnId="{86F632C2-7A04-4D27-974B-80CA2027152A}">
      <dgm:prSet/>
      <dgm:spPr/>
      <dgm:t>
        <a:bodyPr rtlCol="0"/>
        <a:lstStyle/>
        <a:p>
          <a:pPr rtl="0"/>
          <a:endParaRPr lang="hu-HU"/>
        </a:p>
      </dgm:t>
    </dgm:pt>
    <dgm:pt modelId="{F4777ABD-5046-465A-9E22-B5C72F2A810D}" type="sibTrans" cxnId="{86F632C2-7A04-4D27-974B-80CA2027152A}">
      <dgm:prSet/>
      <dgm:spPr/>
      <dgm:t>
        <a:bodyPr rtlCol="0"/>
        <a:lstStyle/>
        <a:p>
          <a:pPr rtl="0"/>
          <a:endParaRPr lang="hu-HU"/>
        </a:p>
      </dgm:t>
    </dgm:pt>
    <dgm:pt modelId="{4F29D4C5-CE42-47F5-B173-430FDF2899B0}">
      <dgm:prSet phldrT="[Szöveg]" custT="1"/>
      <dgm:spPr>
        <a:gradFill rotWithShape="0">
          <a:gsLst>
            <a:gs pos="0">
              <a:srgbClr val="FFC000"/>
            </a:gs>
            <a:gs pos="100000">
              <a:srgbClr val="FF0000"/>
            </a:gs>
          </a:gsLst>
          <a:lin ang="5400000" scaled="1"/>
        </a:gradFill>
      </dgm:spPr>
      <dgm:t>
        <a:bodyPr rtlCol="0"/>
        <a:lstStyle/>
        <a:p>
          <a:pPr rtl="0"/>
          <a:r>
            <a:rPr lang="ru-RU" sz="900" b="1" dirty="0"/>
            <a:t>Документация:</a:t>
          </a:r>
          <a:r>
            <a:rPr lang="ru-RU" sz="900" dirty="0"/>
            <a:t> Любое доказательство </a:t>
          </a:r>
          <a:r>
            <a:rPr lang="ru-RU" sz="900" dirty="0" smtClean="0"/>
            <a:t>успешной передачи должно </a:t>
          </a:r>
          <a:r>
            <a:rPr lang="ru-RU" sz="900" dirty="0"/>
            <a:t>быть надлежащим образом задокументировано. </a:t>
          </a:r>
          <a:endParaRPr lang="hu-HU" sz="900" dirty="0"/>
        </a:p>
      </dgm:t>
    </dgm:pt>
    <dgm:pt modelId="{88237022-15BB-4096-8D03-74A075B36228}" type="parTrans" cxnId="{420C6118-F499-4CD0-9471-078F0D02C57C}">
      <dgm:prSet/>
      <dgm:spPr/>
      <dgm:t>
        <a:bodyPr rtlCol="0"/>
        <a:lstStyle/>
        <a:p>
          <a:pPr rtl="0"/>
          <a:endParaRPr lang="hu-HU"/>
        </a:p>
      </dgm:t>
    </dgm:pt>
    <dgm:pt modelId="{8D253059-3747-4F96-B8E8-98EC25B2E6E4}" type="sibTrans" cxnId="{420C6118-F499-4CD0-9471-078F0D02C57C}">
      <dgm:prSet/>
      <dgm:spPr>
        <a:solidFill>
          <a:srgbClr val="FFC000"/>
        </a:solidFill>
      </dgm:spPr>
      <dgm:t>
        <a:bodyPr rtlCol="0"/>
        <a:lstStyle/>
        <a:p>
          <a:pPr rtl="0"/>
          <a:endParaRPr lang="hu-HU"/>
        </a:p>
      </dgm:t>
    </dgm:pt>
    <dgm:pt modelId="{10DD2906-22D8-44C6-895B-FC8917C5BD71}">
      <dgm:prSet phldrT="[Szöveg]" custT="1"/>
      <dgm:spPr>
        <a:gradFill rotWithShape="0">
          <a:gsLst>
            <a:gs pos="0">
              <a:srgbClr val="00B050"/>
            </a:gs>
            <a:gs pos="100000">
              <a:schemeClr val="accent6">
                <a:lumMod val="50000"/>
              </a:schemeClr>
            </a:gs>
          </a:gsLst>
          <a:lin ang="5400000" scaled="1"/>
        </a:gradFill>
      </dgm:spPr>
      <dgm:t>
        <a:bodyPr rtlCol="0"/>
        <a:lstStyle/>
        <a:p>
          <a:pPr rtl="0"/>
          <a:r>
            <a:rPr lang="ru-RU" sz="900" b="1" dirty="0" smtClean="0"/>
            <a:t>Профессиональная экспертиза</a:t>
          </a:r>
          <a:r>
            <a:rPr lang="ru-RU" sz="900" dirty="0"/>
            <a:t> </a:t>
          </a:r>
          <a:r>
            <a:rPr lang="ru-RU" sz="900" dirty="0" smtClean="0"/>
            <a:t>В максимально возможной степени, весь ранее приобретенный опыт с </a:t>
          </a:r>
          <a:r>
            <a:rPr lang="ru-RU" sz="900" dirty="0"/>
            <a:t>продуктом и (или) производственным процессом </a:t>
          </a:r>
          <a:r>
            <a:rPr lang="ru-RU" sz="900" dirty="0" smtClean="0"/>
            <a:t>должен быть передан.</a:t>
          </a:r>
          <a:endParaRPr lang="hu-HU" sz="900" dirty="0"/>
        </a:p>
      </dgm:t>
    </dgm:pt>
    <dgm:pt modelId="{20DA4598-3A82-4A93-B3C4-8EAC7811EE7C}" type="parTrans" cxnId="{43473D82-F64F-4CE9-9B0A-7068EC74547F}">
      <dgm:prSet/>
      <dgm:spPr/>
      <dgm:t>
        <a:bodyPr rtlCol="0"/>
        <a:lstStyle/>
        <a:p>
          <a:pPr rtl="0"/>
          <a:endParaRPr lang="hu-HU"/>
        </a:p>
      </dgm:t>
    </dgm:pt>
    <dgm:pt modelId="{C6D8DAA2-17EB-4FC8-AB02-9AE1C75FCCF7}" type="sibTrans" cxnId="{43473D82-F64F-4CE9-9B0A-7068EC74547F}">
      <dgm:prSet/>
      <dgm:spPr>
        <a:solidFill>
          <a:srgbClr val="00B050"/>
        </a:solidFill>
      </dgm:spPr>
      <dgm:t>
        <a:bodyPr rtlCol="0"/>
        <a:lstStyle/>
        <a:p>
          <a:pPr rtl="0"/>
          <a:endParaRPr lang="hu-HU"/>
        </a:p>
      </dgm:t>
    </dgm:pt>
    <dgm:pt modelId="{9A83E610-DBF4-4719-A21A-F3EEFEDD37D1}" type="pres">
      <dgm:prSet presAssocID="{306856FF-7F00-42B4-B12F-E405F9F8BDE8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828BC499-A634-4781-99AE-85D78791C097}" type="pres">
      <dgm:prSet presAssocID="{240DE4A4-E54C-4133-AFDE-0E937BF455EA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755BDF-214E-4601-BF9D-BE6027683F49}" type="pres">
      <dgm:prSet presAssocID="{240DE4A4-E54C-4133-AFDE-0E937BF455EA}" presName="gear1srcNode" presStyleLbl="node1" presStyleIdx="0" presStyleCnt="3"/>
      <dgm:spPr/>
      <dgm:t>
        <a:bodyPr/>
        <a:lstStyle/>
        <a:p>
          <a:endParaRPr lang="ru-RU"/>
        </a:p>
      </dgm:t>
    </dgm:pt>
    <dgm:pt modelId="{FC16227A-E77D-4494-9D2A-B7E04F99D8B8}" type="pres">
      <dgm:prSet presAssocID="{240DE4A4-E54C-4133-AFDE-0E937BF455EA}" presName="gear1dstNode" presStyleLbl="node1" presStyleIdx="0" presStyleCnt="3"/>
      <dgm:spPr/>
      <dgm:t>
        <a:bodyPr/>
        <a:lstStyle/>
        <a:p>
          <a:endParaRPr lang="ru-RU"/>
        </a:p>
      </dgm:t>
    </dgm:pt>
    <dgm:pt modelId="{5F361FA4-272E-4DDD-85F9-59D5DAF53DB7}" type="pres">
      <dgm:prSet presAssocID="{4F29D4C5-CE42-47F5-B173-430FDF2899B0}" presName="gear2" presStyleLbl="node1" presStyleIdx="1" presStyleCnt="3" custScaleX="133121" custScaleY="11298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4A8CB2-B019-4F61-B34B-F70B82644228}" type="pres">
      <dgm:prSet presAssocID="{4F29D4C5-CE42-47F5-B173-430FDF2899B0}" presName="gear2srcNode" presStyleLbl="node1" presStyleIdx="1" presStyleCnt="3"/>
      <dgm:spPr/>
      <dgm:t>
        <a:bodyPr/>
        <a:lstStyle/>
        <a:p>
          <a:endParaRPr lang="ru-RU"/>
        </a:p>
      </dgm:t>
    </dgm:pt>
    <dgm:pt modelId="{F9E2BD0F-A041-4F21-B6DB-F558B457578B}" type="pres">
      <dgm:prSet presAssocID="{4F29D4C5-CE42-47F5-B173-430FDF2899B0}" presName="gear2dstNode" presStyleLbl="node1" presStyleIdx="1" presStyleCnt="3"/>
      <dgm:spPr/>
      <dgm:t>
        <a:bodyPr/>
        <a:lstStyle/>
        <a:p>
          <a:endParaRPr lang="ru-RU"/>
        </a:p>
      </dgm:t>
    </dgm:pt>
    <dgm:pt modelId="{29A8C59B-8F99-47E6-9B1A-4C3641332E31}" type="pres">
      <dgm:prSet presAssocID="{10DD2906-22D8-44C6-895B-FC8917C5BD71}" presName="gear3" presStyleLbl="node1" presStyleIdx="2" presStyleCnt="3" custScaleX="112843" custScaleY="109813"/>
      <dgm:spPr/>
      <dgm:t>
        <a:bodyPr/>
        <a:lstStyle/>
        <a:p>
          <a:endParaRPr lang="ru-RU"/>
        </a:p>
      </dgm:t>
    </dgm:pt>
    <dgm:pt modelId="{CBFB43C5-715A-4010-A37C-C761AEFEBCC6}" type="pres">
      <dgm:prSet presAssocID="{10DD2906-22D8-44C6-895B-FC8917C5BD71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955D11-D2A4-48CB-A472-99C8B82E8179}" type="pres">
      <dgm:prSet presAssocID="{10DD2906-22D8-44C6-895B-FC8917C5BD71}" presName="gear3srcNode" presStyleLbl="node1" presStyleIdx="2" presStyleCnt="3"/>
      <dgm:spPr/>
      <dgm:t>
        <a:bodyPr/>
        <a:lstStyle/>
        <a:p>
          <a:endParaRPr lang="ru-RU"/>
        </a:p>
      </dgm:t>
    </dgm:pt>
    <dgm:pt modelId="{E7BDE322-5F82-4659-96FA-E4EADA75AC21}" type="pres">
      <dgm:prSet presAssocID="{10DD2906-22D8-44C6-895B-FC8917C5BD71}" presName="gear3dstNode" presStyleLbl="node1" presStyleIdx="2" presStyleCnt="3"/>
      <dgm:spPr/>
      <dgm:t>
        <a:bodyPr/>
        <a:lstStyle/>
        <a:p>
          <a:endParaRPr lang="ru-RU"/>
        </a:p>
      </dgm:t>
    </dgm:pt>
    <dgm:pt modelId="{8CCB2B06-B3AA-43A8-BDAB-6E0AE304665D}" type="pres">
      <dgm:prSet presAssocID="{F4777ABD-5046-465A-9E22-B5C72F2A810D}" presName="connector1" presStyleLbl="sibTrans2D1" presStyleIdx="0" presStyleCnt="3"/>
      <dgm:spPr/>
      <dgm:t>
        <a:bodyPr/>
        <a:lstStyle/>
        <a:p>
          <a:endParaRPr lang="ru-RU"/>
        </a:p>
      </dgm:t>
    </dgm:pt>
    <dgm:pt modelId="{F8707B62-C1EC-4DBC-9359-679A423A4817}" type="pres">
      <dgm:prSet presAssocID="{8D253059-3747-4F96-B8E8-98EC25B2E6E4}" presName="connector2" presStyleLbl="sibTrans2D1" presStyleIdx="1" presStyleCnt="3"/>
      <dgm:spPr/>
      <dgm:t>
        <a:bodyPr/>
        <a:lstStyle/>
        <a:p>
          <a:endParaRPr lang="ru-RU"/>
        </a:p>
      </dgm:t>
    </dgm:pt>
    <dgm:pt modelId="{27DCD28F-B196-4E61-B447-E3A913708D30}" type="pres">
      <dgm:prSet presAssocID="{C6D8DAA2-17EB-4FC8-AB02-9AE1C75FCCF7}" presName="connector3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F589A13C-FDCE-4942-AC6A-76A79C2EDC67}" type="presOf" srcId="{4F29D4C5-CE42-47F5-B173-430FDF2899B0}" destId="{F9E2BD0F-A041-4F21-B6DB-F558B457578B}" srcOrd="2" destOrd="0" presId="urn:microsoft.com/office/officeart/2005/8/layout/gear1"/>
    <dgm:cxn modelId="{53CE7726-84B4-4E8E-A5AE-63298F725C3A}" type="presOf" srcId="{240DE4A4-E54C-4133-AFDE-0E937BF455EA}" destId="{3E755BDF-214E-4601-BF9D-BE6027683F49}" srcOrd="1" destOrd="0" presId="urn:microsoft.com/office/officeart/2005/8/layout/gear1"/>
    <dgm:cxn modelId="{86F632C2-7A04-4D27-974B-80CA2027152A}" srcId="{306856FF-7F00-42B4-B12F-E405F9F8BDE8}" destId="{240DE4A4-E54C-4133-AFDE-0E937BF455EA}" srcOrd="0" destOrd="0" parTransId="{86765D13-9574-4336-A77A-3D56F6C97A53}" sibTransId="{F4777ABD-5046-465A-9E22-B5C72F2A810D}"/>
    <dgm:cxn modelId="{3F36C908-5E73-4A7F-A6DD-00516FBDC78C}" type="presOf" srcId="{8D253059-3747-4F96-B8E8-98EC25B2E6E4}" destId="{F8707B62-C1EC-4DBC-9359-679A423A4817}" srcOrd="0" destOrd="0" presId="urn:microsoft.com/office/officeart/2005/8/layout/gear1"/>
    <dgm:cxn modelId="{B4013686-93BB-454F-813E-FBB40C3B0AB3}" type="presOf" srcId="{306856FF-7F00-42B4-B12F-E405F9F8BDE8}" destId="{9A83E610-DBF4-4719-A21A-F3EEFEDD37D1}" srcOrd="0" destOrd="0" presId="urn:microsoft.com/office/officeart/2005/8/layout/gear1"/>
    <dgm:cxn modelId="{43473D82-F64F-4CE9-9B0A-7068EC74547F}" srcId="{306856FF-7F00-42B4-B12F-E405F9F8BDE8}" destId="{10DD2906-22D8-44C6-895B-FC8917C5BD71}" srcOrd="2" destOrd="0" parTransId="{20DA4598-3A82-4A93-B3C4-8EAC7811EE7C}" sibTransId="{C6D8DAA2-17EB-4FC8-AB02-9AE1C75FCCF7}"/>
    <dgm:cxn modelId="{FD95C653-90BE-4D2F-B7D0-24D8AF028AD2}" type="presOf" srcId="{4F29D4C5-CE42-47F5-B173-430FDF2899B0}" destId="{274A8CB2-B019-4F61-B34B-F70B82644228}" srcOrd="1" destOrd="0" presId="urn:microsoft.com/office/officeart/2005/8/layout/gear1"/>
    <dgm:cxn modelId="{40A5D224-A391-4D49-8F31-6E693C0AD2CE}" type="presOf" srcId="{10DD2906-22D8-44C6-895B-FC8917C5BD71}" destId="{8D955D11-D2A4-48CB-A472-99C8B82E8179}" srcOrd="2" destOrd="0" presId="urn:microsoft.com/office/officeart/2005/8/layout/gear1"/>
    <dgm:cxn modelId="{8A2ED275-35A6-4784-86E3-92E837C6C771}" type="presOf" srcId="{240DE4A4-E54C-4133-AFDE-0E937BF455EA}" destId="{828BC499-A634-4781-99AE-85D78791C097}" srcOrd="0" destOrd="0" presId="urn:microsoft.com/office/officeart/2005/8/layout/gear1"/>
    <dgm:cxn modelId="{311E5E36-5078-410B-A50C-854EC994585F}" type="presOf" srcId="{10DD2906-22D8-44C6-895B-FC8917C5BD71}" destId="{CBFB43C5-715A-4010-A37C-C761AEFEBCC6}" srcOrd="1" destOrd="0" presId="urn:microsoft.com/office/officeart/2005/8/layout/gear1"/>
    <dgm:cxn modelId="{F0431D65-3B14-4EE8-853B-AF9FB057933C}" type="presOf" srcId="{240DE4A4-E54C-4133-AFDE-0E937BF455EA}" destId="{FC16227A-E77D-4494-9D2A-B7E04F99D8B8}" srcOrd="2" destOrd="0" presId="urn:microsoft.com/office/officeart/2005/8/layout/gear1"/>
    <dgm:cxn modelId="{D09AECD5-05B6-4703-8E18-0609B80E6E3C}" type="presOf" srcId="{10DD2906-22D8-44C6-895B-FC8917C5BD71}" destId="{E7BDE322-5F82-4659-96FA-E4EADA75AC21}" srcOrd="3" destOrd="0" presId="urn:microsoft.com/office/officeart/2005/8/layout/gear1"/>
    <dgm:cxn modelId="{8C9A0095-13D6-4986-B644-1421E3FBBACC}" type="presOf" srcId="{F4777ABD-5046-465A-9E22-B5C72F2A810D}" destId="{8CCB2B06-B3AA-43A8-BDAB-6E0AE304665D}" srcOrd="0" destOrd="0" presId="urn:microsoft.com/office/officeart/2005/8/layout/gear1"/>
    <dgm:cxn modelId="{A4117C6B-AF5A-45BA-AA1A-923FD8B19D07}" type="presOf" srcId="{4F29D4C5-CE42-47F5-B173-430FDF2899B0}" destId="{5F361FA4-272E-4DDD-85F9-59D5DAF53DB7}" srcOrd="0" destOrd="0" presId="urn:microsoft.com/office/officeart/2005/8/layout/gear1"/>
    <dgm:cxn modelId="{FE29CF50-B6D0-47AE-8B05-96C1FF9BE98D}" type="presOf" srcId="{10DD2906-22D8-44C6-895B-FC8917C5BD71}" destId="{29A8C59B-8F99-47E6-9B1A-4C3641332E31}" srcOrd="0" destOrd="0" presId="urn:microsoft.com/office/officeart/2005/8/layout/gear1"/>
    <dgm:cxn modelId="{420C6118-F499-4CD0-9471-078F0D02C57C}" srcId="{306856FF-7F00-42B4-B12F-E405F9F8BDE8}" destId="{4F29D4C5-CE42-47F5-B173-430FDF2899B0}" srcOrd="1" destOrd="0" parTransId="{88237022-15BB-4096-8D03-74A075B36228}" sibTransId="{8D253059-3747-4F96-B8E8-98EC25B2E6E4}"/>
    <dgm:cxn modelId="{C30EA7C8-8162-4D54-89D4-5B58F8F5AFB7}" type="presOf" srcId="{C6D8DAA2-17EB-4FC8-AB02-9AE1C75FCCF7}" destId="{27DCD28F-B196-4E61-B447-E3A913708D30}" srcOrd="0" destOrd="0" presId="urn:microsoft.com/office/officeart/2005/8/layout/gear1"/>
    <dgm:cxn modelId="{EBBB57BD-0697-4ADD-A121-7134C0539E0D}" type="presParOf" srcId="{9A83E610-DBF4-4719-A21A-F3EEFEDD37D1}" destId="{828BC499-A634-4781-99AE-85D78791C097}" srcOrd="0" destOrd="0" presId="urn:microsoft.com/office/officeart/2005/8/layout/gear1"/>
    <dgm:cxn modelId="{95CFE8F0-0547-4A4B-A1A4-80AFB9CADF10}" type="presParOf" srcId="{9A83E610-DBF4-4719-A21A-F3EEFEDD37D1}" destId="{3E755BDF-214E-4601-BF9D-BE6027683F49}" srcOrd="1" destOrd="0" presId="urn:microsoft.com/office/officeart/2005/8/layout/gear1"/>
    <dgm:cxn modelId="{5F67A9CB-D254-42E4-92F9-08F54EED5493}" type="presParOf" srcId="{9A83E610-DBF4-4719-A21A-F3EEFEDD37D1}" destId="{FC16227A-E77D-4494-9D2A-B7E04F99D8B8}" srcOrd="2" destOrd="0" presId="urn:microsoft.com/office/officeart/2005/8/layout/gear1"/>
    <dgm:cxn modelId="{372C68BF-957E-42D9-B01A-58903E7427B4}" type="presParOf" srcId="{9A83E610-DBF4-4719-A21A-F3EEFEDD37D1}" destId="{5F361FA4-272E-4DDD-85F9-59D5DAF53DB7}" srcOrd="3" destOrd="0" presId="urn:microsoft.com/office/officeart/2005/8/layout/gear1"/>
    <dgm:cxn modelId="{E15553DD-4BE3-464A-BAC2-052F47D24940}" type="presParOf" srcId="{9A83E610-DBF4-4719-A21A-F3EEFEDD37D1}" destId="{274A8CB2-B019-4F61-B34B-F70B82644228}" srcOrd="4" destOrd="0" presId="urn:microsoft.com/office/officeart/2005/8/layout/gear1"/>
    <dgm:cxn modelId="{A443E509-C849-44AB-B305-C5197ADBBD11}" type="presParOf" srcId="{9A83E610-DBF4-4719-A21A-F3EEFEDD37D1}" destId="{F9E2BD0F-A041-4F21-B6DB-F558B457578B}" srcOrd="5" destOrd="0" presId="urn:microsoft.com/office/officeart/2005/8/layout/gear1"/>
    <dgm:cxn modelId="{C16EB5B5-4A31-4358-AD97-2BBC55BF9BC2}" type="presParOf" srcId="{9A83E610-DBF4-4719-A21A-F3EEFEDD37D1}" destId="{29A8C59B-8F99-47E6-9B1A-4C3641332E31}" srcOrd="6" destOrd="0" presId="urn:microsoft.com/office/officeart/2005/8/layout/gear1"/>
    <dgm:cxn modelId="{BE7A136D-DD62-4114-AE8B-A54E64992A96}" type="presParOf" srcId="{9A83E610-DBF4-4719-A21A-F3EEFEDD37D1}" destId="{CBFB43C5-715A-4010-A37C-C761AEFEBCC6}" srcOrd="7" destOrd="0" presId="urn:microsoft.com/office/officeart/2005/8/layout/gear1"/>
    <dgm:cxn modelId="{21856052-5C3F-41F8-B031-A49CCFA4612C}" type="presParOf" srcId="{9A83E610-DBF4-4719-A21A-F3EEFEDD37D1}" destId="{8D955D11-D2A4-48CB-A472-99C8B82E8179}" srcOrd="8" destOrd="0" presId="urn:microsoft.com/office/officeart/2005/8/layout/gear1"/>
    <dgm:cxn modelId="{68C442BC-66A1-407B-9037-D8D4429EF7FE}" type="presParOf" srcId="{9A83E610-DBF4-4719-A21A-F3EEFEDD37D1}" destId="{E7BDE322-5F82-4659-96FA-E4EADA75AC21}" srcOrd="9" destOrd="0" presId="urn:microsoft.com/office/officeart/2005/8/layout/gear1"/>
    <dgm:cxn modelId="{5B3B2154-334A-4A3B-86DE-BB3C7A63F775}" type="presParOf" srcId="{9A83E610-DBF4-4719-A21A-F3EEFEDD37D1}" destId="{8CCB2B06-B3AA-43A8-BDAB-6E0AE304665D}" srcOrd="10" destOrd="0" presId="urn:microsoft.com/office/officeart/2005/8/layout/gear1"/>
    <dgm:cxn modelId="{BFFB9E27-F5A3-4A53-BC10-D5A03FD10BD8}" type="presParOf" srcId="{9A83E610-DBF4-4719-A21A-F3EEFEDD37D1}" destId="{F8707B62-C1EC-4DBC-9359-679A423A4817}" srcOrd="11" destOrd="0" presId="urn:microsoft.com/office/officeart/2005/8/layout/gear1"/>
    <dgm:cxn modelId="{806D68B7-DD19-48E0-93A2-EA0A054DAC73}" type="presParOf" srcId="{9A83E610-DBF4-4719-A21A-F3EEFEDD37D1}" destId="{27DCD28F-B196-4E61-B447-E3A913708D30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4BB583D-04B4-4CF9-B47E-3F97255DCC01}" type="doc">
      <dgm:prSet loTypeId="urn:microsoft.com/office/officeart/2005/8/layout/balance1" loCatId="relationship" qsTypeId="urn:microsoft.com/office/officeart/2005/8/quickstyle/simple1" qsCatId="simple" csTypeId="urn:microsoft.com/office/officeart/2005/8/colors/accent1_2" csCatId="accent1" phldr="1"/>
      <dgm:spPr/>
      <dgm:t>
        <a:bodyPr rtlCol="0"/>
        <a:lstStyle/>
        <a:p>
          <a:pPr rtl="0"/>
          <a:endParaRPr lang="hu-HU"/>
        </a:p>
      </dgm:t>
    </dgm:pt>
    <dgm:pt modelId="{67B497E7-BD25-4330-9EF3-B0C281895B9F}">
      <dgm:prSet phldrT="[Szöveg]"/>
      <dgm:spPr>
        <a:solidFill>
          <a:schemeClr val="accent4">
            <a:lumMod val="60000"/>
            <a:lumOff val="40000"/>
            <a:alpha val="90000"/>
          </a:schemeClr>
        </a:solidFill>
      </dgm:spPr>
      <dgm:t>
        <a:bodyPr rtlCol="0"/>
        <a:lstStyle/>
        <a:p>
          <a:pPr rtl="0"/>
          <a:r>
            <a:rPr lang="ru-RU" dirty="0"/>
            <a:t>Передающая сторона</a:t>
          </a:r>
          <a:endParaRPr lang="hu-HU" dirty="0"/>
        </a:p>
      </dgm:t>
    </dgm:pt>
    <dgm:pt modelId="{2811425E-1CCE-4538-8225-34E782E1D44C}" type="parTrans" cxnId="{335ACF53-9996-47EC-AB07-8A263CECB7B7}">
      <dgm:prSet/>
      <dgm:spPr/>
      <dgm:t>
        <a:bodyPr rtlCol="0"/>
        <a:lstStyle/>
        <a:p>
          <a:pPr rtl="0"/>
          <a:endParaRPr lang="hu-HU"/>
        </a:p>
      </dgm:t>
    </dgm:pt>
    <dgm:pt modelId="{847F3593-8FAA-4536-9558-94FDEEEAE88C}" type="sibTrans" cxnId="{335ACF53-9996-47EC-AB07-8A263CECB7B7}">
      <dgm:prSet/>
      <dgm:spPr/>
      <dgm:t>
        <a:bodyPr rtlCol="0"/>
        <a:lstStyle/>
        <a:p>
          <a:pPr rtl="0"/>
          <a:endParaRPr lang="hu-HU"/>
        </a:p>
      </dgm:t>
    </dgm:pt>
    <dgm:pt modelId="{C636A1E2-7C60-417C-B552-1F7FBE7A2BC1}">
      <dgm:prSet phldrT="[Szöveg]" custT="1"/>
      <dgm:spPr>
        <a:solidFill>
          <a:schemeClr val="accent2">
            <a:lumMod val="75000"/>
          </a:schemeClr>
        </a:solidFill>
      </dgm:spPr>
      <dgm:t>
        <a:bodyPr rtlCol="0"/>
        <a:lstStyle/>
        <a:p>
          <a:pPr rtl="0"/>
          <a:r>
            <a:rPr lang="ru-RU" sz="1400" dirty="0" smtClean="0">
              <a:solidFill>
                <a:schemeClr val="bg1"/>
              </a:solidFill>
            </a:rPr>
            <a:t>Отслеживание </a:t>
          </a:r>
          <a:r>
            <a:rPr lang="ru-RU" sz="1400" dirty="0">
              <a:solidFill>
                <a:schemeClr val="bg1"/>
              </a:solidFill>
            </a:rPr>
            <a:t>производства принимающей стороной (включая опытно-промышленные и </a:t>
          </a:r>
          <a:r>
            <a:rPr lang="ru-RU" sz="1400" dirty="0" err="1">
              <a:solidFill>
                <a:schemeClr val="bg1"/>
              </a:solidFill>
            </a:rPr>
            <a:t>валидационные</a:t>
          </a:r>
          <a:r>
            <a:rPr lang="ru-RU" sz="1400" dirty="0">
              <a:solidFill>
                <a:schemeClr val="bg1"/>
              </a:solidFill>
            </a:rPr>
            <a:t> серии)…</a:t>
          </a:r>
          <a:endParaRPr lang="hu-HU" sz="1100" dirty="0">
            <a:solidFill>
              <a:schemeClr val="bg1"/>
            </a:solidFill>
          </a:endParaRPr>
        </a:p>
      </dgm:t>
    </dgm:pt>
    <dgm:pt modelId="{A644B077-CE8A-4C60-82D6-8F46E6327F66}" type="parTrans" cxnId="{890B8FBA-D1B5-48DA-BF48-F6A665E19207}">
      <dgm:prSet/>
      <dgm:spPr/>
      <dgm:t>
        <a:bodyPr rtlCol="0"/>
        <a:lstStyle/>
        <a:p>
          <a:pPr rtl="0"/>
          <a:endParaRPr lang="hu-HU"/>
        </a:p>
      </dgm:t>
    </dgm:pt>
    <dgm:pt modelId="{A8474D60-EF07-4119-9DCE-6DB3A8AB147C}" type="sibTrans" cxnId="{890B8FBA-D1B5-48DA-BF48-F6A665E19207}">
      <dgm:prSet/>
      <dgm:spPr/>
      <dgm:t>
        <a:bodyPr rtlCol="0"/>
        <a:lstStyle/>
        <a:p>
          <a:pPr rtl="0"/>
          <a:endParaRPr lang="hu-HU"/>
        </a:p>
      </dgm:t>
    </dgm:pt>
    <dgm:pt modelId="{EE27A657-200B-4365-A768-47C3D4B948AF}">
      <dgm:prSet phldrT="[Szöveg]"/>
      <dgm:spPr>
        <a:solidFill>
          <a:srgbClr val="27F99A">
            <a:alpha val="89804"/>
          </a:srgbClr>
        </a:solidFill>
      </dgm:spPr>
      <dgm:t>
        <a:bodyPr rtlCol="0"/>
        <a:lstStyle/>
        <a:p>
          <a:pPr rtl="0"/>
          <a:r>
            <a:rPr lang="ru-RU" dirty="0"/>
            <a:t>Принимающая сторона</a:t>
          </a:r>
        </a:p>
      </dgm:t>
    </dgm:pt>
    <dgm:pt modelId="{656EAE0C-D5FC-4724-9F4B-B029871D5A30}" type="parTrans" cxnId="{F223818C-35E6-4D1C-BF55-E7470FF614E6}">
      <dgm:prSet/>
      <dgm:spPr/>
      <dgm:t>
        <a:bodyPr rtlCol="0"/>
        <a:lstStyle/>
        <a:p>
          <a:pPr rtl="0"/>
          <a:endParaRPr lang="hu-HU"/>
        </a:p>
      </dgm:t>
    </dgm:pt>
    <dgm:pt modelId="{4A1801AF-AB33-4B9B-B832-5602CD342488}" type="sibTrans" cxnId="{F223818C-35E6-4D1C-BF55-E7470FF614E6}">
      <dgm:prSet/>
      <dgm:spPr/>
      <dgm:t>
        <a:bodyPr rtlCol="0"/>
        <a:lstStyle/>
        <a:p>
          <a:pPr rtl="0"/>
          <a:endParaRPr lang="hu-HU"/>
        </a:p>
      </dgm:t>
    </dgm:pt>
    <dgm:pt modelId="{D9C03293-2BB7-44F4-96AE-5262BE86C1BA}">
      <dgm:prSet phldrT="[Szöveg]" custT="1"/>
      <dgm:spPr>
        <a:solidFill>
          <a:schemeClr val="accent6">
            <a:lumMod val="75000"/>
          </a:schemeClr>
        </a:solidFill>
      </dgm:spPr>
      <dgm:t>
        <a:bodyPr rtlCol="0"/>
        <a:lstStyle/>
        <a:p>
          <a:pPr rtl="0"/>
          <a:r>
            <a:rPr lang="ru-RU" sz="1400" dirty="0"/>
            <a:t>Подготовка регистрационного досье </a:t>
          </a:r>
          <a:r>
            <a:rPr lang="ru-RU" sz="1400" dirty="0" smtClean="0"/>
            <a:t>на основании </a:t>
          </a:r>
          <a:r>
            <a:rPr lang="ru-RU" sz="1400" dirty="0"/>
            <a:t>валидации</a:t>
          </a:r>
          <a:endParaRPr lang="hu-HU" sz="1400" dirty="0"/>
        </a:p>
      </dgm:t>
    </dgm:pt>
    <dgm:pt modelId="{F8E4932C-2C69-46FC-A857-B3CAE8BB258C}" type="parTrans" cxnId="{222B5F35-0A8E-4AA2-8DEF-8C902D0D365A}">
      <dgm:prSet/>
      <dgm:spPr/>
      <dgm:t>
        <a:bodyPr rtlCol="0"/>
        <a:lstStyle/>
        <a:p>
          <a:pPr rtl="0"/>
          <a:endParaRPr lang="hu-HU"/>
        </a:p>
      </dgm:t>
    </dgm:pt>
    <dgm:pt modelId="{6E188CC2-EE40-4CA9-871C-F4FB07F2D555}" type="sibTrans" cxnId="{222B5F35-0A8E-4AA2-8DEF-8C902D0D365A}">
      <dgm:prSet/>
      <dgm:spPr/>
      <dgm:t>
        <a:bodyPr rtlCol="0"/>
        <a:lstStyle/>
        <a:p>
          <a:pPr rtl="0"/>
          <a:endParaRPr lang="hu-HU"/>
        </a:p>
      </dgm:t>
    </dgm:pt>
    <dgm:pt modelId="{A84ADE00-B08E-42C4-80E7-DF040D0303F2}">
      <dgm:prSet phldrT="[Szöveg]" custT="1"/>
      <dgm:spPr>
        <a:solidFill>
          <a:schemeClr val="accent6">
            <a:lumMod val="75000"/>
          </a:schemeClr>
        </a:solidFill>
      </dgm:spPr>
      <dgm:t>
        <a:bodyPr rtlCol="0"/>
        <a:lstStyle/>
        <a:p>
          <a:pPr rtl="0"/>
          <a:r>
            <a:rPr lang="ru-RU" sz="1400" dirty="0"/>
            <a:t>Валидация</a:t>
          </a:r>
          <a:endParaRPr lang="hu-HU" sz="1400" dirty="0"/>
        </a:p>
      </dgm:t>
    </dgm:pt>
    <dgm:pt modelId="{06219806-4EAC-4E8B-A141-B0C4049E852B}" type="parTrans" cxnId="{F7A1D4F5-7D2F-4CE7-8CBE-C15D234965EC}">
      <dgm:prSet/>
      <dgm:spPr/>
      <dgm:t>
        <a:bodyPr rtlCol="0"/>
        <a:lstStyle/>
        <a:p>
          <a:pPr rtl="0"/>
          <a:endParaRPr lang="hu-HU"/>
        </a:p>
      </dgm:t>
    </dgm:pt>
    <dgm:pt modelId="{4C4DEFF2-B626-4C6B-BA69-E08C49592927}" type="sibTrans" cxnId="{F7A1D4F5-7D2F-4CE7-8CBE-C15D234965EC}">
      <dgm:prSet/>
      <dgm:spPr/>
      <dgm:t>
        <a:bodyPr rtlCol="0"/>
        <a:lstStyle/>
        <a:p>
          <a:pPr rtl="0"/>
          <a:endParaRPr lang="hu-HU"/>
        </a:p>
      </dgm:t>
    </dgm:pt>
    <dgm:pt modelId="{994D8DBF-590F-4ACD-BDDC-ACE62254F995}">
      <dgm:prSet phldrT="[Szöveg]" custT="1"/>
      <dgm:spPr>
        <a:solidFill>
          <a:schemeClr val="accent6">
            <a:lumMod val="75000"/>
          </a:schemeClr>
        </a:solidFill>
      </dgm:spPr>
      <dgm:t>
        <a:bodyPr rtlCol="0"/>
        <a:lstStyle/>
        <a:p>
          <a:pPr rtl="0"/>
          <a:r>
            <a:rPr lang="ru-RU" sz="1400" dirty="0"/>
            <a:t>Производство на основе технического описания: опытно-промышленные и </a:t>
          </a:r>
          <a:r>
            <a:rPr lang="ru-RU" sz="1400" dirty="0" err="1"/>
            <a:t>валидационные</a:t>
          </a:r>
          <a:r>
            <a:rPr lang="ru-RU" sz="1400" dirty="0"/>
            <a:t> серии.</a:t>
          </a:r>
        </a:p>
      </dgm:t>
    </dgm:pt>
    <dgm:pt modelId="{1E675869-06A9-4E75-A7E0-8CC1C99EB9EB}" type="parTrans" cxnId="{66ED3B42-ECD4-4064-A9EF-FBECF34851A1}">
      <dgm:prSet/>
      <dgm:spPr/>
      <dgm:t>
        <a:bodyPr rtlCol="0"/>
        <a:lstStyle/>
        <a:p>
          <a:pPr rtl="0"/>
          <a:endParaRPr lang="hu-HU"/>
        </a:p>
      </dgm:t>
    </dgm:pt>
    <dgm:pt modelId="{3462806E-EBE4-4DC1-A1F2-61DE9B1A4B92}" type="sibTrans" cxnId="{66ED3B42-ECD4-4064-A9EF-FBECF34851A1}">
      <dgm:prSet/>
      <dgm:spPr/>
      <dgm:t>
        <a:bodyPr rtlCol="0"/>
        <a:lstStyle/>
        <a:p>
          <a:pPr rtl="0"/>
          <a:endParaRPr lang="hu-HU"/>
        </a:p>
      </dgm:t>
    </dgm:pt>
    <dgm:pt modelId="{10A61FF4-D7A8-490B-A3A9-8C44CAE8DCDA}">
      <dgm:prSet phldrT="[Szöveg]" custT="1"/>
      <dgm:spPr>
        <a:solidFill>
          <a:schemeClr val="accent2">
            <a:lumMod val="75000"/>
          </a:schemeClr>
        </a:solidFill>
      </dgm:spPr>
      <dgm:t>
        <a:bodyPr rtlCol="0"/>
        <a:lstStyle/>
        <a:p>
          <a:pPr rtl="0"/>
          <a:r>
            <a:rPr lang="ru-RU" sz="1400" dirty="0">
              <a:solidFill>
                <a:schemeClr val="bg1"/>
              </a:solidFill>
            </a:rPr>
            <a:t>Подготовка </a:t>
          </a:r>
          <a:r>
            <a:rPr lang="ru-RU" sz="1400" dirty="0" smtClean="0">
              <a:solidFill>
                <a:schemeClr val="bg1"/>
              </a:solidFill>
            </a:rPr>
            <a:t>процесса по протоколу </a:t>
          </a:r>
          <a:r>
            <a:rPr lang="ru-RU" sz="1400" dirty="0">
              <a:solidFill>
                <a:schemeClr val="bg1"/>
              </a:solidFill>
            </a:rPr>
            <a:t>валидации (для принимающей стороны)</a:t>
          </a:r>
        </a:p>
      </dgm:t>
    </dgm:pt>
    <dgm:pt modelId="{515A7DD5-EE81-4FC9-8EC4-0C7E4500A007}" type="sibTrans" cxnId="{A91525E9-1381-448D-BD27-8D13006131E6}">
      <dgm:prSet/>
      <dgm:spPr/>
      <dgm:t>
        <a:bodyPr rtlCol="0"/>
        <a:lstStyle/>
        <a:p>
          <a:pPr rtl="0"/>
          <a:endParaRPr lang="hu-HU"/>
        </a:p>
      </dgm:t>
    </dgm:pt>
    <dgm:pt modelId="{B7B23C72-4E1C-442D-B8D9-3607ED54E2D2}" type="parTrans" cxnId="{A91525E9-1381-448D-BD27-8D13006131E6}">
      <dgm:prSet/>
      <dgm:spPr/>
      <dgm:t>
        <a:bodyPr rtlCol="0"/>
        <a:lstStyle/>
        <a:p>
          <a:pPr rtl="0"/>
          <a:endParaRPr lang="hu-HU"/>
        </a:p>
      </dgm:t>
    </dgm:pt>
    <dgm:pt modelId="{F2974010-3905-47C0-A611-7BB8472AE750}">
      <dgm:prSet phldrT="[Szöveg]" custT="1"/>
      <dgm:spPr>
        <a:solidFill>
          <a:schemeClr val="accent2">
            <a:lumMod val="75000"/>
          </a:schemeClr>
        </a:solidFill>
      </dgm:spPr>
      <dgm:t>
        <a:bodyPr rtlCol="0"/>
        <a:lstStyle/>
        <a:p>
          <a:pPr rtl="0"/>
          <a:r>
            <a:rPr lang="ru-RU" sz="1400" dirty="0" smtClean="0">
              <a:solidFill>
                <a:schemeClr val="bg1"/>
              </a:solidFill>
            </a:rPr>
            <a:t>Передача технологий </a:t>
          </a:r>
          <a:r>
            <a:rPr lang="ru-RU" sz="1100" dirty="0">
              <a:solidFill>
                <a:schemeClr val="bg1"/>
              </a:solidFill>
            </a:rPr>
            <a:t>(в том числе валидация аналитических методик, методика </a:t>
          </a:r>
          <a:r>
            <a:rPr lang="ru-RU" sz="1100" dirty="0" smtClean="0">
              <a:solidFill>
                <a:schemeClr val="bg1"/>
              </a:solidFill>
            </a:rPr>
            <a:t>чистки</a:t>
          </a:r>
          <a:r>
            <a:rPr lang="ru-RU" sz="1100" dirty="0">
              <a:solidFill>
                <a:schemeClr val="bg1"/>
              </a:solidFill>
            </a:rPr>
            <a:t>, аналитическая методика для остаточного растворителя, данные токсикологии (приемлемое/допустимое суточное воздействие), отчет о разработке…..</a:t>
          </a:r>
        </a:p>
      </dgm:t>
    </dgm:pt>
    <dgm:pt modelId="{507382F8-C1F4-43DA-9CAB-6B49EA3C43FD}" type="parTrans" cxnId="{4BB8D7B8-0544-430B-B94E-614738A387D1}">
      <dgm:prSet/>
      <dgm:spPr/>
      <dgm:t>
        <a:bodyPr rtlCol="0"/>
        <a:lstStyle/>
        <a:p>
          <a:pPr rtl="0"/>
          <a:endParaRPr lang="hu-HU"/>
        </a:p>
      </dgm:t>
    </dgm:pt>
    <dgm:pt modelId="{A7D1C6C5-4736-47DC-99D3-D2CA44CF851E}" type="sibTrans" cxnId="{4BB8D7B8-0544-430B-B94E-614738A387D1}">
      <dgm:prSet/>
      <dgm:spPr/>
      <dgm:t>
        <a:bodyPr rtlCol="0"/>
        <a:lstStyle/>
        <a:p>
          <a:pPr rtl="0"/>
          <a:endParaRPr lang="hu-HU"/>
        </a:p>
      </dgm:t>
    </dgm:pt>
    <dgm:pt modelId="{65447107-9D55-4756-8E3B-84C468E0DD45}" type="pres">
      <dgm:prSet presAssocID="{C4BB583D-04B4-4CF9-B47E-3F97255DCC01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17CA8E2-DAF4-4754-A3CD-061B06CE8C28}" type="pres">
      <dgm:prSet presAssocID="{C4BB583D-04B4-4CF9-B47E-3F97255DCC01}" presName="dummyMaxCanvas" presStyleCnt="0"/>
      <dgm:spPr/>
    </dgm:pt>
    <dgm:pt modelId="{A2B74AB3-B5C1-4C1D-8150-F3A5B68196B2}" type="pres">
      <dgm:prSet presAssocID="{C4BB583D-04B4-4CF9-B47E-3F97255DCC01}" presName="parentComposite" presStyleCnt="0"/>
      <dgm:spPr/>
    </dgm:pt>
    <dgm:pt modelId="{6ADBB5DF-2158-4A8F-BB12-468AA24C3F94}" type="pres">
      <dgm:prSet presAssocID="{C4BB583D-04B4-4CF9-B47E-3F97255DCC01}" presName="parent1" presStyleLbl="alignAccFollowNode1" presStyleIdx="0" presStyleCnt="4">
        <dgm:presLayoutVars>
          <dgm:chMax val="4"/>
        </dgm:presLayoutVars>
      </dgm:prSet>
      <dgm:spPr/>
      <dgm:t>
        <a:bodyPr/>
        <a:lstStyle/>
        <a:p>
          <a:endParaRPr lang="ru-RU"/>
        </a:p>
      </dgm:t>
    </dgm:pt>
    <dgm:pt modelId="{349138B2-637C-4B6B-B547-913C229E6E57}" type="pres">
      <dgm:prSet presAssocID="{C4BB583D-04B4-4CF9-B47E-3F97255DCC01}" presName="parent2" presStyleLbl="alignAccFollowNode1" presStyleIdx="1" presStyleCnt="4">
        <dgm:presLayoutVars>
          <dgm:chMax val="4"/>
        </dgm:presLayoutVars>
      </dgm:prSet>
      <dgm:spPr/>
      <dgm:t>
        <a:bodyPr/>
        <a:lstStyle/>
        <a:p>
          <a:endParaRPr lang="ru-RU"/>
        </a:p>
      </dgm:t>
    </dgm:pt>
    <dgm:pt modelId="{D5C6D565-15D4-400C-95F8-994DA3711633}" type="pres">
      <dgm:prSet presAssocID="{C4BB583D-04B4-4CF9-B47E-3F97255DCC01}" presName="childrenComposite" presStyleCnt="0"/>
      <dgm:spPr/>
    </dgm:pt>
    <dgm:pt modelId="{0848C26E-9D08-4B20-9DB3-E7D9B3D1382E}" type="pres">
      <dgm:prSet presAssocID="{C4BB583D-04B4-4CF9-B47E-3F97255DCC01}" presName="dummyMaxCanvas_ChildArea" presStyleCnt="0"/>
      <dgm:spPr/>
    </dgm:pt>
    <dgm:pt modelId="{90F61281-B17B-44BB-811B-F54874CAD6A0}" type="pres">
      <dgm:prSet presAssocID="{C4BB583D-04B4-4CF9-B47E-3F97255DCC01}" presName="fulcrum" presStyleLbl="alignAccFollowNode1" presStyleIdx="2" presStyleCnt="4"/>
      <dgm:spPr/>
    </dgm:pt>
    <dgm:pt modelId="{B3ADE592-ECF5-4F9E-AFBD-B4F3BCD2CB90}" type="pres">
      <dgm:prSet presAssocID="{C4BB583D-04B4-4CF9-B47E-3F97255DCC01}" presName="balance_33" presStyleLbl="alignAccFollowNode1" presStyleIdx="3" presStyleCnt="4">
        <dgm:presLayoutVars>
          <dgm:bulletEnabled val="1"/>
        </dgm:presLayoutVars>
      </dgm:prSet>
      <dgm:spPr/>
    </dgm:pt>
    <dgm:pt modelId="{0AD68918-7457-4192-A648-9A0BDFC55B01}" type="pres">
      <dgm:prSet presAssocID="{C4BB583D-04B4-4CF9-B47E-3F97255DCC01}" presName="right_33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9C3CE8-E432-4B39-80E4-0B764DD2FCBA}" type="pres">
      <dgm:prSet presAssocID="{C4BB583D-04B4-4CF9-B47E-3F97255DCC01}" presName="right_33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1E8B1E-36DA-4163-B7BE-FD5744C7F859}" type="pres">
      <dgm:prSet presAssocID="{C4BB583D-04B4-4CF9-B47E-3F97255DCC01}" presName="right_33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09DB0E-10D8-410B-AF17-DA4ED2AFB9D1}" type="pres">
      <dgm:prSet presAssocID="{C4BB583D-04B4-4CF9-B47E-3F97255DCC01}" presName="left_33_1" presStyleLbl="node1" presStyleIdx="3" presStyleCnt="6" custScaleX="1439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E02B59-3528-414C-B14B-8A7AE9938977}" type="pres">
      <dgm:prSet presAssocID="{C4BB583D-04B4-4CF9-B47E-3F97255DCC01}" presName="left_33_2" presStyleLbl="node1" presStyleIdx="4" presStyleCnt="6" custScaleX="1402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B969DA-00B0-4E95-B2DA-9878A1493D55}" type="pres">
      <dgm:prSet presAssocID="{C4BB583D-04B4-4CF9-B47E-3F97255DCC01}" presName="left_33_3" presStyleLbl="node1" presStyleIdx="5" presStyleCnt="6" custScaleX="1373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1CD0865-6AD0-42D1-9D06-0076FBC73B63}" type="presOf" srcId="{C4BB583D-04B4-4CF9-B47E-3F97255DCC01}" destId="{65447107-9D55-4756-8E3B-84C468E0DD45}" srcOrd="0" destOrd="0" presId="urn:microsoft.com/office/officeart/2005/8/layout/balance1"/>
    <dgm:cxn modelId="{3870E853-D491-4243-9F9C-37505CC9E93D}" type="presOf" srcId="{10A61FF4-D7A8-490B-A3A9-8C44CAE8DCDA}" destId="{4BE02B59-3528-414C-B14B-8A7AE9938977}" srcOrd="0" destOrd="0" presId="urn:microsoft.com/office/officeart/2005/8/layout/balance1"/>
    <dgm:cxn modelId="{335ACF53-9996-47EC-AB07-8A263CECB7B7}" srcId="{C4BB583D-04B4-4CF9-B47E-3F97255DCC01}" destId="{67B497E7-BD25-4330-9EF3-B0C281895B9F}" srcOrd="0" destOrd="0" parTransId="{2811425E-1CCE-4538-8225-34E782E1D44C}" sibTransId="{847F3593-8FAA-4536-9558-94FDEEEAE88C}"/>
    <dgm:cxn modelId="{A91525E9-1381-448D-BD27-8D13006131E6}" srcId="{67B497E7-BD25-4330-9EF3-B0C281895B9F}" destId="{10A61FF4-D7A8-490B-A3A9-8C44CAE8DCDA}" srcOrd="1" destOrd="0" parTransId="{B7B23C72-4E1C-442D-B8D9-3607ED54E2D2}" sibTransId="{515A7DD5-EE81-4FC9-8EC4-0C7E4500A007}"/>
    <dgm:cxn modelId="{890B8FBA-D1B5-48DA-BF48-F6A665E19207}" srcId="{67B497E7-BD25-4330-9EF3-B0C281895B9F}" destId="{C636A1E2-7C60-417C-B552-1F7FBE7A2BC1}" srcOrd="0" destOrd="0" parTransId="{A644B077-CE8A-4C60-82D6-8F46E6327F66}" sibTransId="{A8474D60-EF07-4119-9DCE-6DB3A8AB147C}"/>
    <dgm:cxn modelId="{B193E55C-7998-4AB5-A9CF-2BAA1A9E9A5D}" type="presOf" srcId="{A84ADE00-B08E-42C4-80E7-DF040D0303F2}" destId="{859C3CE8-E432-4B39-80E4-0B764DD2FCBA}" srcOrd="0" destOrd="0" presId="urn:microsoft.com/office/officeart/2005/8/layout/balance1"/>
    <dgm:cxn modelId="{47AF4A4A-FFF9-4123-A7BF-469D4B4C5C3F}" type="presOf" srcId="{67B497E7-BD25-4330-9EF3-B0C281895B9F}" destId="{6ADBB5DF-2158-4A8F-BB12-468AA24C3F94}" srcOrd="0" destOrd="0" presId="urn:microsoft.com/office/officeart/2005/8/layout/balance1"/>
    <dgm:cxn modelId="{4BB8D7B8-0544-430B-B94E-614738A387D1}" srcId="{67B497E7-BD25-4330-9EF3-B0C281895B9F}" destId="{F2974010-3905-47C0-A611-7BB8472AE750}" srcOrd="2" destOrd="0" parTransId="{507382F8-C1F4-43DA-9CAB-6B49EA3C43FD}" sibTransId="{A7D1C6C5-4736-47DC-99D3-D2CA44CF851E}"/>
    <dgm:cxn modelId="{F223818C-35E6-4D1C-BF55-E7470FF614E6}" srcId="{C4BB583D-04B4-4CF9-B47E-3F97255DCC01}" destId="{EE27A657-200B-4365-A768-47C3D4B948AF}" srcOrd="1" destOrd="0" parTransId="{656EAE0C-D5FC-4724-9F4B-B029871D5A30}" sibTransId="{4A1801AF-AB33-4B9B-B832-5602CD342488}"/>
    <dgm:cxn modelId="{222B5F35-0A8E-4AA2-8DEF-8C902D0D365A}" srcId="{EE27A657-200B-4365-A768-47C3D4B948AF}" destId="{D9C03293-2BB7-44F4-96AE-5262BE86C1BA}" srcOrd="0" destOrd="0" parTransId="{F8E4932C-2C69-46FC-A857-B3CAE8BB258C}" sibTransId="{6E188CC2-EE40-4CA9-871C-F4FB07F2D555}"/>
    <dgm:cxn modelId="{07D90832-A14D-48FC-B90C-788C27D074BD}" type="presOf" srcId="{C636A1E2-7C60-417C-B552-1F7FBE7A2BC1}" destId="{0509DB0E-10D8-410B-AF17-DA4ED2AFB9D1}" srcOrd="0" destOrd="0" presId="urn:microsoft.com/office/officeart/2005/8/layout/balance1"/>
    <dgm:cxn modelId="{CCBFCEEC-46FD-4475-98F6-5104A44DDFE7}" type="presOf" srcId="{F2974010-3905-47C0-A611-7BB8472AE750}" destId="{E2B969DA-00B0-4E95-B2DA-9878A1493D55}" srcOrd="0" destOrd="0" presId="urn:microsoft.com/office/officeart/2005/8/layout/balance1"/>
    <dgm:cxn modelId="{EBCBBC3B-B0F1-46A8-9CDE-0BA626CEF455}" type="presOf" srcId="{D9C03293-2BB7-44F4-96AE-5262BE86C1BA}" destId="{0AD68918-7457-4192-A648-9A0BDFC55B01}" srcOrd="0" destOrd="0" presId="urn:microsoft.com/office/officeart/2005/8/layout/balance1"/>
    <dgm:cxn modelId="{66ED3B42-ECD4-4064-A9EF-FBECF34851A1}" srcId="{EE27A657-200B-4365-A768-47C3D4B948AF}" destId="{994D8DBF-590F-4ACD-BDDC-ACE62254F995}" srcOrd="2" destOrd="0" parTransId="{1E675869-06A9-4E75-A7E0-8CC1C99EB9EB}" sibTransId="{3462806E-EBE4-4DC1-A1F2-61DE9B1A4B92}"/>
    <dgm:cxn modelId="{F7A1D4F5-7D2F-4CE7-8CBE-C15D234965EC}" srcId="{EE27A657-200B-4365-A768-47C3D4B948AF}" destId="{A84ADE00-B08E-42C4-80E7-DF040D0303F2}" srcOrd="1" destOrd="0" parTransId="{06219806-4EAC-4E8B-A141-B0C4049E852B}" sibTransId="{4C4DEFF2-B626-4C6B-BA69-E08C49592927}"/>
    <dgm:cxn modelId="{95788F04-5780-45B1-8F7C-52CEB5CEF7E5}" type="presOf" srcId="{EE27A657-200B-4365-A768-47C3D4B948AF}" destId="{349138B2-637C-4B6B-B547-913C229E6E57}" srcOrd="0" destOrd="0" presId="urn:microsoft.com/office/officeart/2005/8/layout/balance1"/>
    <dgm:cxn modelId="{475714D8-645D-41A8-8995-895242D3C58B}" type="presOf" srcId="{994D8DBF-590F-4ACD-BDDC-ACE62254F995}" destId="{521E8B1E-36DA-4163-B7BE-FD5744C7F859}" srcOrd="0" destOrd="0" presId="urn:microsoft.com/office/officeart/2005/8/layout/balance1"/>
    <dgm:cxn modelId="{341A0F8D-6953-45DC-9054-406E096C55A1}" type="presParOf" srcId="{65447107-9D55-4756-8E3B-84C468E0DD45}" destId="{817CA8E2-DAF4-4754-A3CD-061B06CE8C28}" srcOrd="0" destOrd="0" presId="urn:microsoft.com/office/officeart/2005/8/layout/balance1"/>
    <dgm:cxn modelId="{AB7D8155-73AF-4958-AD84-979C84A135E5}" type="presParOf" srcId="{65447107-9D55-4756-8E3B-84C468E0DD45}" destId="{A2B74AB3-B5C1-4C1D-8150-F3A5B68196B2}" srcOrd="1" destOrd="0" presId="urn:microsoft.com/office/officeart/2005/8/layout/balance1"/>
    <dgm:cxn modelId="{9F3AEFC4-292E-41B6-95B7-1822CB333B1D}" type="presParOf" srcId="{A2B74AB3-B5C1-4C1D-8150-F3A5B68196B2}" destId="{6ADBB5DF-2158-4A8F-BB12-468AA24C3F94}" srcOrd="0" destOrd="0" presId="urn:microsoft.com/office/officeart/2005/8/layout/balance1"/>
    <dgm:cxn modelId="{864018CE-FF6D-4DA8-9B39-141B6530872A}" type="presParOf" srcId="{A2B74AB3-B5C1-4C1D-8150-F3A5B68196B2}" destId="{349138B2-637C-4B6B-B547-913C229E6E57}" srcOrd="1" destOrd="0" presId="urn:microsoft.com/office/officeart/2005/8/layout/balance1"/>
    <dgm:cxn modelId="{00D9F6F1-75F2-4467-99F9-170C76E05188}" type="presParOf" srcId="{65447107-9D55-4756-8E3B-84C468E0DD45}" destId="{D5C6D565-15D4-400C-95F8-994DA3711633}" srcOrd="2" destOrd="0" presId="urn:microsoft.com/office/officeart/2005/8/layout/balance1"/>
    <dgm:cxn modelId="{1B41F217-F277-40D7-83BA-01B3FCE3C752}" type="presParOf" srcId="{D5C6D565-15D4-400C-95F8-994DA3711633}" destId="{0848C26E-9D08-4B20-9DB3-E7D9B3D1382E}" srcOrd="0" destOrd="0" presId="urn:microsoft.com/office/officeart/2005/8/layout/balance1"/>
    <dgm:cxn modelId="{CD3F90EC-062F-4166-8E6D-1B59022CCEFC}" type="presParOf" srcId="{D5C6D565-15D4-400C-95F8-994DA3711633}" destId="{90F61281-B17B-44BB-811B-F54874CAD6A0}" srcOrd="1" destOrd="0" presId="urn:microsoft.com/office/officeart/2005/8/layout/balance1"/>
    <dgm:cxn modelId="{C479D6DA-79A1-4208-BF11-1A801445BD99}" type="presParOf" srcId="{D5C6D565-15D4-400C-95F8-994DA3711633}" destId="{B3ADE592-ECF5-4F9E-AFBD-B4F3BCD2CB90}" srcOrd="2" destOrd="0" presId="urn:microsoft.com/office/officeart/2005/8/layout/balance1"/>
    <dgm:cxn modelId="{716F496B-3865-4BB6-B02C-135AEFDCD6F8}" type="presParOf" srcId="{D5C6D565-15D4-400C-95F8-994DA3711633}" destId="{0AD68918-7457-4192-A648-9A0BDFC55B01}" srcOrd="3" destOrd="0" presId="urn:microsoft.com/office/officeart/2005/8/layout/balance1"/>
    <dgm:cxn modelId="{021AE9E2-4C0C-4B08-9DC0-385110B7AA07}" type="presParOf" srcId="{D5C6D565-15D4-400C-95F8-994DA3711633}" destId="{859C3CE8-E432-4B39-80E4-0B764DD2FCBA}" srcOrd="4" destOrd="0" presId="urn:microsoft.com/office/officeart/2005/8/layout/balance1"/>
    <dgm:cxn modelId="{C2794D65-F6D8-4B58-94A1-749BC9B3F52D}" type="presParOf" srcId="{D5C6D565-15D4-400C-95F8-994DA3711633}" destId="{521E8B1E-36DA-4163-B7BE-FD5744C7F859}" srcOrd="5" destOrd="0" presId="urn:microsoft.com/office/officeart/2005/8/layout/balance1"/>
    <dgm:cxn modelId="{CAF271B5-CCC8-41DD-825D-641600A6F3E9}" type="presParOf" srcId="{D5C6D565-15D4-400C-95F8-994DA3711633}" destId="{0509DB0E-10D8-410B-AF17-DA4ED2AFB9D1}" srcOrd="6" destOrd="0" presId="urn:microsoft.com/office/officeart/2005/8/layout/balance1"/>
    <dgm:cxn modelId="{41006622-A635-4694-B85E-FF7BB9D5189C}" type="presParOf" srcId="{D5C6D565-15D4-400C-95F8-994DA3711633}" destId="{4BE02B59-3528-414C-B14B-8A7AE9938977}" srcOrd="7" destOrd="0" presId="urn:microsoft.com/office/officeart/2005/8/layout/balance1"/>
    <dgm:cxn modelId="{C180FB45-806B-410A-9775-B59D3B88FB3A}" type="presParOf" srcId="{D5C6D565-15D4-400C-95F8-994DA3711633}" destId="{E2B969DA-00B0-4E95-B2DA-9878A1493D55}" srcOrd="8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350B9D2-ACF5-4AD5-B44A-8E17BB6CB060}" type="doc">
      <dgm:prSet loTypeId="urn:microsoft.com/office/officeart/2009/layout/CircleArrowProcess" loCatId="cycle" qsTypeId="urn:microsoft.com/office/officeart/2005/8/quickstyle/3d9" qsCatId="3D" csTypeId="urn:microsoft.com/office/officeart/2005/8/colors/accent1_2" csCatId="accent1" phldr="1"/>
      <dgm:spPr/>
      <dgm:t>
        <a:bodyPr rtlCol="0"/>
        <a:lstStyle/>
        <a:p>
          <a:pPr rtl="0"/>
          <a:endParaRPr lang="hu-HU"/>
        </a:p>
      </dgm:t>
    </dgm:pt>
    <dgm:pt modelId="{640D12A3-668F-4AF4-A1F7-E62E86B3EE42}">
      <dgm:prSet phldrT="[Szöveg]"/>
      <dgm:spPr>
        <a:sp3d>
          <a:bevelT/>
        </a:sp3d>
      </dgm:spPr>
      <dgm:t>
        <a:bodyPr rtlCol="0">
          <a:sp3d extrusionH="28000" prstMaterial="matte"/>
        </a:bodyPr>
        <a:lstStyle/>
        <a:p>
          <a:pPr rtl="0"/>
          <a:r>
            <a:rPr lang="ru-RU" dirty="0" smtClean="0"/>
            <a:t>Этап 1</a:t>
          </a:r>
        </a:p>
        <a:p>
          <a:pPr rtl="0"/>
          <a:r>
            <a:rPr lang="ru-RU" dirty="0" smtClean="0"/>
            <a:t>Передача</a:t>
          </a:r>
          <a:endParaRPr lang="hu-HU" dirty="0"/>
        </a:p>
      </dgm:t>
    </dgm:pt>
    <dgm:pt modelId="{12BBAB14-328E-4565-9099-F4282B181CA5}" type="parTrans" cxnId="{6F4C611E-C419-4CF6-AB78-9CA8DA0DEEA5}">
      <dgm:prSet/>
      <dgm:spPr/>
      <dgm:t>
        <a:bodyPr rtlCol="0"/>
        <a:lstStyle/>
        <a:p>
          <a:pPr rtl="0"/>
          <a:endParaRPr lang="hu-HU"/>
        </a:p>
      </dgm:t>
    </dgm:pt>
    <dgm:pt modelId="{1CB2F82B-6AF5-4FBC-A1D3-F7B2DF5F366A}" type="sibTrans" cxnId="{6F4C611E-C419-4CF6-AB78-9CA8DA0DEEA5}">
      <dgm:prSet/>
      <dgm:spPr/>
      <dgm:t>
        <a:bodyPr rtlCol="0"/>
        <a:lstStyle/>
        <a:p>
          <a:pPr rtl="0"/>
          <a:endParaRPr lang="hu-HU"/>
        </a:p>
      </dgm:t>
    </dgm:pt>
    <dgm:pt modelId="{36EAC319-AE1F-4738-A506-CC8F88776AA0}">
      <dgm:prSet phldrT="[Szöveg]"/>
      <dgm:spPr>
        <a:sp3d>
          <a:bevelT/>
        </a:sp3d>
      </dgm:spPr>
      <dgm:t>
        <a:bodyPr rtlCol="0">
          <a:sp3d extrusionH="28000" prstMaterial="matte"/>
        </a:bodyPr>
        <a:lstStyle/>
        <a:p>
          <a:pPr rtl="0"/>
          <a:r>
            <a:rPr lang="ru-RU" dirty="0"/>
            <a:t>Этап 2</a:t>
          </a:r>
          <a:r>
            <a:rPr lang="hu-HU" dirty="0"/>
            <a:t/>
          </a:r>
          <a:br>
            <a:rPr lang="hu-HU" dirty="0"/>
          </a:br>
          <a:r>
            <a:rPr lang="ru-RU" dirty="0" err="1"/>
            <a:t>Валидация</a:t>
          </a:r>
          <a:endParaRPr lang="hu-HU" dirty="0"/>
        </a:p>
      </dgm:t>
    </dgm:pt>
    <dgm:pt modelId="{7F9E7318-F2D6-4E70-AA10-6CA20AA7E096}" type="parTrans" cxnId="{891DF985-F6A2-4744-8097-AA6AAC6A299F}">
      <dgm:prSet/>
      <dgm:spPr/>
      <dgm:t>
        <a:bodyPr rtlCol="0"/>
        <a:lstStyle/>
        <a:p>
          <a:pPr rtl="0"/>
          <a:endParaRPr lang="hu-HU"/>
        </a:p>
      </dgm:t>
    </dgm:pt>
    <dgm:pt modelId="{00F72BD1-43F5-4E53-81DA-06C72B63C07B}" type="sibTrans" cxnId="{891DF985-F6A2-4744-8097-AA6AAC6A299F}">
      <dgm:prSet/>
      <dgm:spPr/>
      <dgm:t>
        <a:bodyPr rtlCol="0"/>
        <a:lstStyle/>
        <a:p>
          <a:pPr rtl="0"/>
          <a:endParaRPr lang="hu-HU"/>
        </a:p>
      </dgm:t>
    </dgm:pt>
    <dgm:pt modelId="{19DD48B2-B60C-482B-AF20-44370948BCF9}">
      <dgm:prSet phldrT="[Szöveg]"/>
      <dgm:spPr>
        <a:sp3d>
          <a:bevelT/>
        </a:sp3d>
      </dgm:spPr>
      <dgm:t>
        <a:bodyPr rtlCol="0">
          <a:sp3d extrusionH="28000" prstMaterial="matte"/>
        </a:bodyPr>
        <a:lstStyle/>
        <a:p>
          <a:pPr rtl="0"/>
          <a:r>
            <a:rPr lang="ru-RU"/>
            <a:t>Этап 3</a:t>
          </a:r>
          <a:r>
            <a:rPr lang="hu-HU" dirty="0"/>
            <a:t/>
          </a:r>
          <a:br>
            <a:rPr lang="hu-HU" dirty="0"/>
          </a:br>
          <a:r>
            <a:rPr lang="ru-RU"/>
            <a:t>Регистрация</a:t>
          </a:r>
          <a:endParaRPr lang="hu-HU" dirty="0"/>
        </a:p>
      </dgm:t>
    </dgm:pt>
    <dgm:pt modelId="{824CD6F2-62A2-497F-A7D0-A068499303C7}" type="parTrans" cxnId="{04891025-A243-4E81-BAD6-6D59256AC486}">
      <dgm:prSet/>
      <dgm:spPr/>
      <dgm:t>
        <a:bodyPr rtlCol="0"/>
        <a:lstStyle/>
        <a:p>
          <a:pPr rtl="0"/>
          <a:endParaRPr lang="hu-HU"/>
        </a:p>
      </dgm:t>
    </dgm:pt>
    <dgm:pt modelId="{4941E3DE-BAE3-45EC-BEB8-405A61175152}" type="sibTrans" cxnId="{04891025-A243-4E81-BAD6-6D59256AC486}">
      <dgm:prSet/>
      <dgm:spPr/>
      <dgm:t>
        <a:bodyPr rtlCol="0"/>
        <a:lstStyle/>
        <a:p>
          <a:pPr rtl="0"/>
          <a:endParaRPr lang="hu-HU"/>
        </a:p>
      </dgm:t>
    </dgm:pt>
    <dgm:pt modelId="{831934BA-FF0D-4D8A-8319-11C8273270AF}">
      <dgm:prSet phldrT="[Szöveg]"/>
      <dgm:spPr>
        <a:sp3d>
          <a:bevelT/>
        </a:sp3d>
      </dgm:spPr>
      <dgm:t>
        <a:bodyPr rtlCol="0">
          <a:sp3d extrusionH="28000" prstMaterial="matte"/>
        </a:bodyPr>
        <a:lstStyle/>
        <a:p>
          <a:pPr rtl="0"/>
          <a:r>
            <a:rPr lang="ru-RU" dirty="0" smtClean="0"/>
            <a:t>Рутинное производство </a:t>
          </a:r>
          <a:endParaRPr lang="hu-HU" dirty="0"/>
        </a:p>
      </dgm:t>
    </dgm:pt>
    <dgm:pt modelId="{47C4D30B-484E-4CA2-95A5-48DDE8B5FBD5}" type="parTrans" cxnId="{E522C4D0-D6D0-49CB-BB66-472AAEC39BD8}">
      <dgm:prSet/>
      <dgm:spPr/>
      <dgm:t>
        <a:bodyPr rtlCol="0"/>
        <a:lstStyle/>
        <a:p>
          <a:pPr rtl="0"/>
          <a:endParaRPr lang="hu-HU"/>
        </a:p>
      </dgm:t>
    </dgm:pt>
    <dgm:pt modelId="{25B6E9EF-005B-48F3-90F8-00EE5F52C2B9}" type="sibTrans" cxnId="{E522C4D0-D6D0-49CB-BB66-472AAEC39BD8}">
      <dgm:prSet/>
      <dgm:spPr/>
      <dgm:t>
        <a:bodyPr rtlCol="0"/>
        <a:lstStyle/>
        <a:p>
          <a:pPr rtl="0"/>
          <a:endParaRPr lang="hu-HU"/>
        </a:p>
      </dgm:t>
    </dgm:pt>
    <dgm:pt modelId="{8482C025-5597-4A89-887A-DBC4D23D02BA}" type="pres">
      <dgm:prSet presAssocID="{F350B9D2-ACF5-4AD5-B44A-8E17BB6CB060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9CB9C003-EC0D-4416-9DDB-16F2BAE684D1}" type="pres">
      <dgm:prSet presAssocID="{640D12A3-668F-4AF4-A1F7-E62E86B3EE42}" presName="Accent1" presStyleCnt="0"/>
      <dgm:spPr>
        <a:sp3d>
          <a:bevelT/>
        </a:sp3d>
      </dgm:spPr>
    </dgm:pt>
    <dgm:pt modelId="{5EF499C1-3018-4744-8F01-71F0E2F247EB}" type="pres">
      <dgm:prSet presAssocID="{640D12A3-668F-4AF4-A1F7-E62E86B3EE42}" presName="Accent" presStyleLbl="node1" presStyleIdx="0" presStyleCnt="4"/>
      <dgm:spPr>
        <a:solidFill>
          <a:srgbClr val="FFC000"/>
        </a:solidFill>
        <a:sp3d extrusionH="152250" prstMaterial="matte">
          <a:bevelT/>
        </a:sp3d>
      </dgm:spPr>
    </dgm:pt>
    <dgm:pt modelId="{DBEB54D2-F083-4900-BEC3-38786FAB7456}" type="pres">
      <dgm:prSet presAssocID="{640D12A3-668F-4AF4-A1F7-E62E86B3EE42}" presName="Parent1" presStyleLbl="revTx" presStyleIdx="0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01DB21-414D-45E5-A59D-EEADA1E5A10E}" type="pres">
      <dgm:prSet presAssocID="{36EAC319-AE1F-4738-A506-CC8F88776AA0}" presName="Accent2" presStyleCnt="0"/>
      <dgm:spPr>
        <a:sp3d>
          <a:bevelT/>
        </a:sp3d>
      </dgm:spPr>
    </dgm:pt>
    <dgm:pt modelId="{3E95B1A7-9822-40DC-B27C-64D1FE1DDDC8}" type="pres">
      <dgm:prSet presAssocID="{36EAC319-AE1F-4738-A506-CC8F88776AA0}" presName="Accent" presStyleLbl="node1" presStyleIdx="1" presStyleCnt="4"/>
      <dgm:spPr>
        <a:solidFill>
          <a:srgbClr val="92D050"/>
        </a:solidFill>
        <a:ln>
          <a:solidFill>
            <a:srgbClr val="00B050"/>
          </a:solidFill>
        </a:ln>
        <a:sp3d extrusionH="152250" prstMaterial="matte">
          <a:bevelT/>
        </a:sp3d>
      </dgm:spPr>
    </dgm:pt>
    <dgm:pt modelId="{FE09EEF8-1F44-414D-A8C6-9687D174C920}" type="pres">
      <dgm:prSet presAssocID="{36EAC319-AE1F-4738-A506-CC8F88776AA0}" presName="Parent2" presStyleLbl="revTx" presStyleIdx="1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6DF065-5A68-44A2-B968-39829B853079}" type="pres">
      <dgm:prSet presAssocID="{19DD48B2-B60C-482B-AF20-44370948BCF9}" presName="Accent3" presStyleCnt="0"/>
      <dgm:spPr>
        <a:sp3d>
          <a:bevelT/>
        </a:sp3d>
      </dgm:spPr>
    </dgm:pt>
    <dgm:pt modelId="{6D0B59EF-D79F-4384-8787-99024D3A07B0}" type="pres">
      <dgm:prSet presAssocID="{19DD48B2-B60C-482B-AF20-44370948BCF9}" presName="Accent" presStyleLbl="node1" presStyleIdx="2" presStyleCnt="4"/>
      <dgm:spPr>
        <a:solidFill>
          <a:srgbClr val="FF0000"/>
        </a:solidFill>
        <a:ln>
          <a:solidFill>
            <a:srgbClr val="00B050"/>
          </a:solidFill>
        </a:ln>
        <a:sp3d extrusionH="152250" prstMaterial="matte">
          <a:bevelT/>
        </a:sp3d>
      </dgm:spPr>
    </dgm:pt>
    <dgm:pt modelId="{96C16555-0DFB-4C25-ACB3-14E59F04F4C6}" type="pres">
      <dgm:prSet presAssocID="{19DD48B2-B60C-482B-AF20-44370948BCF9}" presName="Parent3" presStyleLbl="revTx" presStyleIdx="2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BB6705-A465-4FEE-89E0-DA2FAF628541}" type="pres">
      <dgm:prSet presAssocID="{831934BA-FF0D-4D8A-8319-11C8273270AF}" presName="Accent4" presStyleCnt="0"/>
      <dgm:spPr/>
    </dgm:pt>
    <dgm:pt modelId="{289A89F6-E78D-471F-95FC-E814834F7486}" type="pres">
      <dgm:prSet presAssocID="{831934BA-FF0D-4D8A-8319-11C8273270AF}" presName="Accent" presStyleLbl="node1" presStyleIdx="3" presStyleCnt="4"/>
      <dgm:spPr/>
    </dgm:pt>
    <dgm:pt modelId="{1D911A0C-C35A-4732-B339-F253EBBA0A6A}" type="pres">
      <dgm:prSet presAssocID="{831934BA-FF0D-4D8A-8319-11C8273270AF}" presName="Parent4" presStyleLbl="revTx" presStyleIdx="3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DF071D1-6161-4345-8514-428C33526E8F}" type="presOf" srcId="{19DD48B2-B60C-482B-AF20-44370948BCF9}" destId="{96C16555-0DFB-4C25-ACB3-14E59F04F4C6}" srcOrd="0" destOrd="0" presId="urn:microsoft.com/office/officeart/2009/layout/CircleArrowProcess"/>
    <dgm:cxn modelId="{891DF985-F6A2-4744-8097-AA6AAC6A299F}" srcId="{F350B9D2-ACF5-4AD5-B44A-8E17BB6CB060}" destId="{36EAC319-AE1F-4738-A506-CC8F88776AA0}" srcOrd="1" destOrd="0" parTransId="{7F9E7318-F2D6-4E70-AA10-6CA20AA7E096}" sibTransId="{00F72BD1-43F5-4E53-81DA-06C72B63C07B}"/>
    <dgm:cxn modelId="{04891025-A243-4E81-BAD6-6D59256AC486}" srcId="{F350B9D2-ACF5-4AD5-B44A-8E17BB6CB060}" destId="{19DD48B2-B60C-482B-AF20-44370948BCF9}" srcOrd="2" destOrd="0" parTransId="{824CD6F2-62A2-497F-A7D0-A068499303C7}" sibTransId="{4941E3DE-BAE3-45EC-BEB8-405A61175152}"/>
    <dgm:cxn modelId="{6F4C611E-C419-4CF6-AB78-9CA8DA0DEEA5}" srcId="{F350B9D2-ACF5-4AD5-B44A-8E17BB6CB060}" destId="{640D12A3-668F-4AF4-A1F7-E62E86B3EE42}" srcOrd="0" destOrd="0" parTransId="{12BBAB14-328E-4565-9099-F4282B181CA5}" sibTransId="{1CB2F82B-6AF5-4FBC-A1D3-F7B2DF5F366A}"/>
    <dgm:cxn modelId="{526E71A3-F231-4E9A-8518-0197A83BB816}" type="presOf" srcId="{640D12A3-668F-4AF4-A1F7-E62E86B3EE42}" destId="{DBEB54D2-F083-4900-BEC3-38786FAB7456}" srcOrd="0" destOrd="0" presId="urn:microsoft.com/office/officeart/2009/layout/CircleArrowProcess"/>
    <dgm:cxn modelId="{E522C4D0-D6D0-49CB-BB66-472AAEC39BD8}" srcId="{F350B9D2-ACF5-4AD5-B44A-8E17BB6CB060}" destId="{831934BA-FF0D-4D8A-8319-11C8273270AF}" srcOrd="3" destOrd="0" parTransId="{47C4D30B-484E-4CA2-95A5-48DDE8B5FBD5}" sibTransId="{25B6E9EF-005B-48F3-90F8-00EE5F52C2B9}"/>
    <dgm:cxn modelId="{231F0D3B-C8D7-434F-B890-4609908AC0FC}" type="presOf" srcId="{36EAC319-AE1F-4738-A506-CC8F88776AA0}" destId="{FE09EEF8-1F44-414D-A8C6-9687D174C920}" srcOrd="0" destOrd="0" presId="urn:microsoft.com/office/officeart/2009/layout/CircleArrowProcess"/>
    <dgm:cxn modelId="{0A074E7F-D8BE-4C47-B8B7-52833F58B7F2}" type="presOf" srcId="{831934BA-FF0D-4D8A-8319-11C8273270AF}" destId="{1D911A0C-C35A-4732-B339-F253EBBA0A6A}" srcOrd="0" destOrd="0" presId="urn:microsoft.com/office/officeart/2009/layout/CircleArrowProcess"/>
    <dgm:cxn modelId="{D670CB35-F6BC-4C51-8DED-7C986A22AA1D}" type="presOf" srcId="{F350B9D2-ACF5-4AD5-B44A-8E17BB6CB060}" destId="{8482C025-5597-4A89-887A-DBC4D23D02BA}" srcOrd="0" destOrd="0" presId="urn:microsoft.com/office/officeart/2009/layout/CircleArrowProcess"/>
    <dgm:cxn modelId="{7765DB9B-3F83-4056-8A24-2A2B0686EE0B}" type="presParOf" srcId="{8482C025-5597-4A89-887A-DBC4D23D02BA}" destId="{9CB9C003-EC0D-4416-9DDB-16F2BAE684D1}" srcOrd="0" destOrd="0" presId="urn:microsoft.com/office/officeart/2009/layout/CircleArrowProcess"/>
    <dgm:cxn modelId="{F4D8C8F8-EE04-4BCF-87D8-41A1E4EFB6ED}" type="presParOf" srcId="{9CB9C003-EC0D-4416-9DDB-16F2BAE684D1}" destId="{5EF499C1-3018-4744-8F01-71F0E2F247EB}" srcOrd="0" destOrd="0" presId="urn:microsoft.com/office/officeart/2009/layout/CircleArrowProcess"/>
    <dgm:cxn modelId="{4113CE1A-E29D-450F-81CE-4F6C21C2E78B}" type="presParOf" srcId="{8482C025-5597-4A89-887A-DBC4D23D02BA}" destId="{DBEB54D2-F083-4900-BEC3-38786FAB7456}" srcOrd="1" destOrd="0" presId="urn:microsoft.com/office/officeart/2009/layout/CircleArrowProcess"/>
    <dgm:cxn modelId="{EF9D7AB8-3B43-4FE1-93B7-CC403C18D060}" type="presParOf" srcId="{8482C025-5597-4A89-887A-DBC4D23D02BA}" destId="{5B01DB21-414D-45E5-A59D-EEADA1E5A10E}" srcOrd="2" destOrd="0" presId="urn:microsoft.com/office/officeart/2009/layout/CircleArrowProcess"/>
    <dgm:cxn modelId="{5C13CEA5-CB09-422D-B4C9-70600CB2C2B5}" type="presParOf" srcId="{5B01DB21-414D-45E5-A59D-EEADA1E5A10E}" destId="{3E95B1A7-9822-40DC-B27C-64D1FE1DDDC8}" srcOrd="0" destOrd="0" presId="urn:microsoft.com/office/officeart/2009/layout/CircleArrowProcess"/>
    <dgm:cxn modelId="{6E1645E1-83FD-491A-B116-896DF1CDD381}" type="presParOf" srcId="{8482C025-5597-4A89-887A-DBC4D23D02BA}" destId="{FE09EEF8-1F44-414D-A8C6-9687D174C920}" srcOrd="3" destOrd="0" presId="urn:microsoft.com/office/officeart/2009/layout/CircleArrowProcess"/>
    <dgm:cxn modelId="{767C6872-6E0C-4B55-9A0C-7D880D702B89}" type="presParOf" srcId="{8482C025-5597-4A89-887A-DBC4D23D02BA}" destId="{EE6DF065-5A68-44A2-B968-39829B853079}" srcOrd="4" destOrd="0" presId="urn:microsoft.com/office/officeart/2009/layout/CircleArrowProcess"/>
    <dgm:cxn modelId="{8D9637E3-7895-4FCD-938F-3A9A706A82EF}" type="presParOf" srcId="{EE6DF065-5A68-44A2-B968-39829B853079}" destId="{6D0B59EF-D79F-4384-8787-99024D3A07B0}" srcOrd="0" destOrd="0" presId="urn:microsoft.com/office/officeart/2009/layout/CircleArrowProcess"/>
    <dgm:cxn modelId="{1850F680-6025-4CA4-8DA8-05D99076C8BF}" type="presParOf" srcId="{8482C025-5597-4A89-887A-DBC4D23D02BA}" destId="{96C16555-0DFB-4C25-ACB3-14E59F04F4C6}" srcOrd="5" destOrd="0" presId="urn:microsoft.com/office/officeart/2009/layout/CircleArrowProcess"/>
    <dgm:cxn modelId="{AA00EDF9-33EF-4320-804B-68811D2D614A}" type="presParOf" srcId="{8482C025-5597-4A89-887A-DBC4D23D02BA}" destId="{6DBB6705-A465-4FEE-89E0-DA2FAF628541}" srcOrd="6" destOrd="0" presId="urn:microsoft.com/office/officeart/2009/layout/CircleArrowProcess"/>
    <dgm:cxn modelId="{25DE1B1F-5AA6-4487-964E-66678C2E0262}" type="presParOf" srcId="{6DBB6705-A465-4FEE-89E0-DA2FAF628541}" destId="{289A89F6-E78D-471F-95FC-E814834F7486}" srcOrd="0" destOrd="0" presId="urn:microsoft.com/office/officeart/2009/layout/CircleArrowProcess"/>
    <dgm:cxn modelId="{C684E270-FB4B-4C33-8BC7-D926412A00C3}" type="presParOf" srcId="{8482C025-5597-4A89-887A-DBC4D23D02BA}" destId="{1D911A0C-C35A-4732-B339-F253EBBA0A6A}" srcOrd="7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F6261-E189-4ABA-B967-4071E9C9D2AA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18A1BD-0752-41DE-A561-67ECCD722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55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18A1BD-0752-41DE-A561-67ECCD72214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771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4A41E2C6-A339-7A47-A299-C0B37DEB09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6879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33986CF-BB1A-624E-A58B-FF6EFDABEC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5595" y="365751"/>
            <a:ext cx="2691378" cy="52139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ED958D27-3920-7442-9287-D973FF9140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15476" y="242303"/>
            <a:ext cx="1312333" cy="76828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DBB7865F-9573-2B4C-8BD6-C92D029648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84754" y="322731"/>
            <a:ext cx="1685552" cy="56753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B736DF10-0F8A-574C-8D71-52BFA1C0602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648" y="1498600"/>
            <a:ext cx="2554221" cy="110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922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rtlCol="0"/>
          <a:lstStyle/>
          <a:p>
            <a:pPr lvl="0" rtl="0"/>
            <a:r>
              <a:rPr lang="ru-RU"/>
              <a:t>Mintaszöveg szerkesztése</a:t>
            </a:r>
          </a:p>
          <a:p>
            <a:pPr lvl="1" rtl="0"/>
            <a:r>
              <a:rPr lang="ru-RU"/>
              <a:t>Második szint</a:t>
            </a:r>
          </a:p>
          <a:p>
            <a:pPr lvl="2" rtl="0"/>
            <a:r>
              <a:rPr lang="ru-RU"/>
              <a:t>Harmadik szint</a:t>
            </a:r>
          </a:p>
          <a:p>
            <a:pPr lvl="3" rtl="0"/>
            <a:r>
              <a:rPr lang="ru-RU"/>
              <a:t>Negyedik szint</a:t>
            </a:r>
          </a:p>
          <a:p>
            <a:pPr lvl="4" rtl="0"/>
            <a:r>
              <a:rPr lang="ru-R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rtlCol="0"/>
          <a:lstStyle/>
          <a:p>
            <a:pPr lvl="0" rtl="0"/>
            <a:r>
              <a:rPr lang="ru-RU"/>
              <a:t>Mintaszöveg szerkesztése</a:t>
            </a:r>
          </a:p>
          <a:p>
            <a:pPr lvl="1" rtl="0"/>
            <a:r>
              <a:rPr lang="ru-RU"/>
              <a:t>Második szint</a:t>
            </a:r>
          </a:p>
          <a:p>
            <a:pPr lvl="2" rtl="0"/>
            <a:r>
              <a:rPr lang="ru-RU"/>
              <a:t>Harmadik szint</a:t>
            </a:r>
          </a:p>
          <a:p>
            <a:pPr lvl="3" rtl="0"/>
            <a:r>
              <a:rPr lang="ru-RU"/>
              <a:t>Negyedik szint</a:t>
            </a:r>
          </a:p>
          <a:p>
            <a:pPr lvl="4" rtl="0"/>
            <a:r>
              <a:rPr lang="ru-R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1FA1C60-98B8-4CF4-BFE4-11BE07CCDF91}" type="datetimeFigureOut">
              <a:rPr lang="hu-HU" smtClean="0"/>
              <a:t>2021. 09. 21.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ED6D277-385D-4340-99C4-953CC2783AD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62013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/>
          <a:p>
            <a:pPr rtl="0"/>
            <a:r>
              <a:rPr lang="ru-R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 rtlCol="0"/>
          <a:lstStyle/>
          <a:p>
            <a:pPr lvl="0" rtl="0"/>
            <a:r>
              <a:rPr lang="ru-RU"/>
              <a:t>Mintaszöveg szerkesztése</a:t>
            </a:r>
          </a:p>
          <a:p>
            <a:pPr lvl="1" rtl="0"/>
            <a:r>
              <a:rPr lang="ru-RU"/>
              <a:t>Második szint</a:t>
            </a:r>
          </a:p>
          <a:p>
            <a:pPr lvl="2" rtl="0"/>
            <a:r>
              <a:rPr lang="ru-RU"/>
              <a:t>Harmadik szint</a:t>
            </a:r>
          </a:p>
          <a:p>
            <a:pPr lvl="3" rtl="0"/>
            <a:r>
              <a:rPr lang="ru-RU"/>
              <a:t>Negyedik szint</a:t>
            </a:r>
          </a:p>
          <a:p>
            <a:pPr lvl="4" rtl="0"/>
            <a:r>
              <a:rPr lang="ru-R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 rtlCol="0"/>
          <a:lstStyle/>
          <a:p>
            <a:pPr lvl="0" rtl="0"/>
            <a:r>
              <a:rPr lang="ru-RU"/>
              <a:t>Mintaszöveg szerkesztése</a:t>
            </a:r>
          </a:p>
          <a:p>
            <a:pPr lvl="1" rtl="0"/>
            <a:r>
              <a:rPr lang="ru-RU"/>
              <a:t>Második szint</a:t>
            </a:r>
          </a:p>
          <a:p>
            <a:pPr lvl="2" rtl="0"/>
            <a:r>
              <a:rPr lang="ru-RU"/>
              <a:t>Harmadik szint</a:t>
            </a:r>
          </a:p>
          <a:p>
            <a:pPr lvl="3" rtl="0"/>
            <a:r>
              <a:rPr lang="ru-RU"/>
              <a:t>Negyedik szint</a:t>
            </a:r>
          </a:p>
          <a:p>
            <a:pPr lvl="4" rtl="0"/>
            <a:r>
              <a:rPr lang="ru-R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1FA1C60-98B8-4CF4-BFE4-11BE07CCDF91}" type="datetimeFigureOut">
              <a:rPr lang="hu-HU" smtClean="0"/>
              <a:t>2021. 09. 21.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ED6D277-385D-4340-99C4-953CC2783AD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757909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1FA1C60-98B8-4CF4-BFE4-11BE07CCDF91}" type="datetimeFigureOut">
              <a:rPr lang="hu-HU" smtClean="0"/>
              <a:t>2021. 09. 21.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ED6D277-385D-4340-99C4-953CC2783AD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348055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1FA1C60-98B8-4CF4-BFE4-11BE07CCDF91}" type="datetimeFigureOut">
              <a:rPr lang="hu-HU" smtClean="0"/>
              <a:t>2021. 09. 21.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ED6D277-385D-4340-99C4-953CC2783AD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95189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/>
              <a:t>Mintaszöveg szerkesztése</a:t>
            </a:r>
          </a:p>
          <a:p>
            <a:pPr lvl="1" rtl="0"/>
            <a:r>
              <a:rPr lang="ru-RU"/>
              <a:t>Második szint</a:t>
            </a:r>
          </a:p>
          <a:p>
            <a:pPr lvl="2" rtl="0"/>
            <a:r>
              <a:rPr lang="ru-RU"/>
              <a:t>Harmadik szint</a:t>
            </a:r>
          </a:p>
          <a:p>
            <a:pPr lvl="3" rtl="0"/>
            <a:r>
              <a:rPr lang="ru-RU"/>
              <a:t>Negyedik szint</a:t>
            </a:r>
          </a:p>
          <a:p>
            <a:pPr lvl="4" rtl="0"/>
            <a:r>
              <a:rPr lang="ru-R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1FA1C60-98B8-4CF4-BFE4-11BE07CCDF91}" type="datetimeFigureOut">
              <a:rPr lang="hu-HU" smtClean="0"/>
              <a:t>2021. 09. 21.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ED6D277-385D-4340-99C4-953CC2783AD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649402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1FA1C60-98B8-4CF4-BFE4-11BE07CCDF91}" type="datetimeFigureOut">
              <a:rPr lang="hu-HU" smtClean="0"/>
              <a:t>2021. 09. 21.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ED6D277-385D-4340-99C4-953CC2783AD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770658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/>
              <a:t>Mintaszöveg szerkesztése</a:t>
            </a:r>
          </a:p>
          <a:p>
            <a:pPr lvl="1" rtl="0"/>
            <a:r>
              <a:rPr lang="ru-RU"/>
              <a:t>Második szint</a:t>
            </a:r>
          </a:p>
          <a:p>
            <a:pPr lvl="2" rtl="0"/>
            <a:r>
              <a:rPr lang="ru-RU"/>
              <a:t>Harmadik szint</a:t>
            </a:r>
          </a:p>
          <a:p>
            <a:pPr lvl="3" rtl="0"/>
            <a:r>
              <a:rPr lang="ru-RU"/>
              <a:t>Negyedik szint</a:t>
            </a:r>
          </a:p>
          <a:p>
            <a:pPr lvl="4" rtl="0"/>
            <a:r>
              <a:rPr lang="ru-R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1FA1C60-98B8-4CF4-BFE4-11BE07CCDF91}" type="datetimeFigureOut">
              <a:rPr lang="hu-HU" smtClean="0"/>
              <a:t>2021. 09. 21.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ED6D277-385D-4340-99C4-953CC2783AD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153084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 rtlCol="0"/>
          <a:lstStyle/>
          <a:p>
            <a:pPr rtl="0"/>
            <a:r>
              <a:rPr lang="ru-R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 rtlCol="0"/>
          <a:lstStyle/>
          <a:p>
            <a:pPr lvl="0" rtl="0"/>
            <a:r>
              <a:rPr lang="ru-RU"/>
              <a:t>Mintaszöveg szerkesztése</a:t>
            </a:r>
          </a:p>
          <a:p>
            <a:pPr lvl="1" rtl="0"/>
            <a:r>
              <a:rPr lang="ru-RU"/>
              <a:t>Második szint</a:t>
            </a:r>
          </a:p>
          <a:p>
            <a:pPr lvl="2" rtl="0"/>
            <a:r>
              <a:rPr lang="ru-RU"/>
              <a:t>Harmadik szint</a:t>
            </a:r>
          </a:p>
          <a:p>
            <a:pPr lvl="3" rtl="0"/>
            <a:r>
              <a:rPr lang="ru-RU"/>
              <a:t>Negyedik szint</a:t>
            </a:r>
          </a:p>
          <a:p>
            <a:pPr lvl="4" rtl="0"/>
            <a:r>
              <a:rPr lang="ru-R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1FA1C60-98B8-4CF4-BFE4-11BE07CCDF91}" type="datetimeFigureOut">
              <a:rPr lang="hu-HU" smtClean="0"/>
              <a:t>2021. 09. 21.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ED6D277-385D-4340-99C4-953CC2783AD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911660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0DB6A39-39ED-EA43-BD5A-C55D2BECEC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405" y="0"/>
            <a:ext cx="122074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1964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rtlCol="0" anchor="b"/>
          <a:lstStyle>
            <a:lvl1pPr algn="ctr">
              <a:defRPr sz="6000"/>
            </a:lvl1pPr>
          </a:lstStyle>
          <a:p>
            <a:pPr rtl="0"/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rtlCol="0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9A203CC-6FE4-4CE9-BB35-69C96CD17289}" type="datetimeFigureOut">
              <a:rPr lang="ru-RU" smtClean="0"/>
              <a:t>21.09.2021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344071E-FA36-4D50-B974-B0C5D5C8C6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756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117D822-7BC0-A047-8606-478748532F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6689"/>
            <a:ext cx="12192001" cy="6884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7893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9A203CC-6FE4-4CE9-BB35-69C96CD17289}" type="datetimeFigureOut">
              <a:rPr lang="ru-RU" smtClean="0"/>
              <a:t>21.09.2021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344071E-FA36-4D50-B974-B0C5D5C8C6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39322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rtlCol="0" anchor="b"/>
          <a:lstStyle>
            <a:lvl1pPr>
              <a:defRPr sz="6000"/>
            </a:lvl1pPr>
          </a:lstStyle>
          <a:p>
            <a:pPr rtl="0"/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9A203CC-6FE4-4CE9-BB35-69C96CD17289}" type="datetimeFigureOut">
              <a:rPr lang="ru-RU" smtClean="0"/>
              <a:t>21.09.2021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344071E-FA36-4D50-B974-B0C5D5C8C6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64618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9A203CC-6FE4-4CE9-BB35-69C96CD17289}" type="datetimeFigureOut">
              <a:rPr lang="ru-RU" smtClean="0"/>
              <a:t>21.09.2021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344071E-FA36-4D50-B974-B0C5D5C8C6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47630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/>
          <a:p>
            <a:pPr rtl="0"/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9A203CC-6FE4-4CE9-BB35-69C96CD17289}" type="datetimeFigureOut">
              <a:rPr lang="ru-RU" smtClean="0"/>
              <a:t>21.09.2021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344071E-FA36-4D50-B974-B0C5D5C8C6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70168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9A203CC-6FE4-4CE9-BB35-69C96CD17289}" type="datetimeFigureOut">
              <a:rPr lang="ru-RU" smtClean="0"/>
              <a:t>21.09.2021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344071E-FA36-4D50-B974-B0C5D5C8C6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37518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9A203CC-6FE4-4CE9-BB35-69C96CD17289}" type="datetimeFigureOut">
              <a:rPr lang="ru-RU" smtClean="0"/>
              <a:t>21.09.2021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344071E-FA36-4D50-B974-B0C5D5C8C6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47286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9A203CC-6FE4-4CE9-BB35-69C96CD17289}" type="datetimeFigureOut">
              <a:rPr lang="ru-RU" smtClean="0"/>
              <a:t>21.09.2021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344071E-FA36-4D50-B974-B0C5D5C8C6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12024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9A203CC-6FE4-4CE9-BB35-69C96CD17289}" type="datetimeFigureOut">
              <a:rPr lang="ru-RU" smtClean="0"/>
              <a:t>21.09.2021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344071E-FA36-4D50-B974-B0C5D5C8C6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60542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9A203CC-6FE4-4CE9-BB35-69C96CD17289}" type="datetimeFigureOut">
              <a:rPr lang="ru-RU" smtClean="0"/>
              <a:t>21.09.2021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344071E-FA36-4D50-B974-B0C5D5C8C6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52825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 rtlCol="0"/>
          <a:lstStyle/>
          <a:p>
            <a:pPr rtl="0"/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9A203CC-6FE4-4CE9-BB35-69C96CD17289}" type="datetimeFigureOut">
              <a:rPr lang="ru-RU" smtClean="0"/>
              <a:t>21.09.2021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344071E-FA36-4D50-B974-B0C5D5C8C6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3301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4A41E2C6-A339-7A47-A299-C0B37DEB09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6879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33986CF-BB1A-624E-A58B-FF6EFDABEC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5595" y="365751"/>
            <a:ext cx="2691378" cy="52139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ED958D27-3920-7442-9287-D973FF9140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15476" y="242303"/>
            <a:ext cx="1312333" cy="76828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DBB7865F-9573-2B4C-8BD6-C92D029648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84754" y="322731"/>
            <a:ext cx="1685552" cy="56753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B736DF10-0F8A-574C-8D71-52BFA1C0602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648" y="1498600"/>
            <a:ext cx="2554221" cy="110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466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117D822-7BC0-A047-8606-478748532F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6689"/>
            <a:ext cx="12192001" cy="6884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91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0DB6A39-39ED-EA43-BD5A-C55D2BECEC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405" y="0"/>
            <a:ext cx="122074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830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/>
              <a:t>Mintaszöveg szerkesztése</a:t>
            </a:r>
          </a:p>
          <a:p>
            <a:pPr lvl="1" rtl="0"/>
            <a:r>
              <a:rPr lang="ru-RU"/>
              <a:t>Második szint</a:t>
            </a:r>
          </a:p>
          <a:p>
            <a:pPr lvl="2" rtl="0"/>
            <a:r>
              <a:rPr lang="ru-RU"/>
              <a:t>Harmadik szint</a:t>
            </a:r>
          </a:p>
          <a:p>
            <a:pPr lvl="3" rtl="0"/>
            <a:r>
              <a:rPr lang="ru-RU"/>
              <a:t>Negyedik szint</a:t>
            </a:r>
          </a:p>
          <a:p>
            <a:pPr lvl="4" rtl="0"/>
            <a:r>
              <a:rPr lang="ru-R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endParaRPr lang="hu-HU" alt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endParaRPr lang="hu-HU" alt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fld id="{5232EBD3-7D17-4C1C-8F66-B490F7AEDD40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239566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rtlCol="0" anchor="b"/>
          <a:lstStyle>
            <a:lvl1pPr algn="ctr">
              <a:defRPr sz="6000"/>
            </a:lvl1pPr>
          </a:lstStyle>
          <a:p>
            <a:pPr rtl="0"/>
            <a:r>
              <a:rPr lang="ru-R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rtlCol="0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/>
              <a:t>Kattintson ide az alcím mintájának szerkesztéséhez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1FA1C60-98B8-4CF4-BFE4-11BE07CCDF91}" type="datetimeFigureOut">
              <a:rPr lang="hu-HU" smtClean="0"/>
              <a:t>2021. 09. 21.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ED6D277-385D-4340-99C4-953CC2783AD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19245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/>
              <a:t>Mintaszöveg szerkesztése</a:t>
            </a:r>
          </a:p>
          <a:p>
            <a:pPr lvl="1" rtl="0"/>
            <a:r>
              <a:rPr lang="ru-RU"/>
              <a:t>Második szint</a:t>
            </a:r>
          </a:p>
          <a:p>
            <a:pPr lvl="2" rtl="0"/>
            <a:r>
              <a:rPr lang="ru-RU"/>
              <a:t>Harmadik szint</a:t>
            </a:r>
          </a:p>
          <a:p>
            <a:pPr lvl="3" rtl="0"/>
            <a:r>
              <a:rPr lang="ru-RU"/>
              <a:t>Negyedik szint</a:t>
            </a:r>
          </a:p>
          <a:p>
            <a:pPr lvl="4" rtl="0"/>
            <a:r>
              <a:rPr lang="ru-R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>
              <a:defRPr/>
            </a:pPr>
            <a:endParaRPr lang="hu-HU" alt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>
              <a:defRPr/>
            </a:pPr>
            <a:endParaRPr lang="hu-HU" alt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>
              <a:defRPr/>
            </a:pPr>
            <a:fld id="{5232EBD3-7D17-4C1C-8F66-B490F7AEDD40}" type="slidenum">
              <a:rPr lang="hu-HU" altLang="hu-HU" smtClean="0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856487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rtlCol="0" anchor="b"/>
          <a:lstStyle>
            <a:lvl1pPr>
              <a:defRPr sz="6000"/>
            </a:lvl1pPr>
          </a:lstStyle>
          <a:p>
            <a:pPr rtl="0"/>
            <a:r>
              <a:rPr lang="ru-R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1FA1C60-98B8-4CF4-BFE4-11BE07CCDF91}" type="datetimeFigureOut">
              <a:rPr lang="hu-HU" smtClean="0"/>
              <a:t>2021. 09. 21.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ED6D277-385D-4340-99C4-953CC2783AD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50889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9468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7378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/>
              <a:t>Mintaszöveg szerkesztése</a:t>
            </a:r>
          </a:p>
          <a:p>
            <a:pPr lvl="1" rtl="0"/>
            <a:r>
              <a:rPr lang="ru-RU"/>
              <a:t>Második szint</a:t>
            </a:r>
          </a:p>
          <a:p>
            <a:pPr lvl="2" rtl="0"/>
            <a:r>
              <a:rPr lang="ru-RU"/>
              <a:t>Harmadik szint</a:t>
            </a:r>
          </a:p>
          <a:p>
            <a:pPr lvl="3" rtl="0"/>
            <a:r>
              <a:rPr lang="ru-RU"/>
              <a:t>Negyedik szint</a:t>
            </a:r>
          </a:p>
          <a:p>
            <a:pPr lvl="4" rtl="0"/>
            <a:r>
              <a:rPr lang="ru-R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01FA1C60-98B8-4CF4-BFE4-11BE07CCDF91}" type="datetimeFigureOut">
              <a:rPr lang="hu-HU" smtClean="0"/>
              <a:t>2021. 09. 21.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0ED6D277-385D-4340-99C4-953CC2783AD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17704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39A203CC-6FE4-4CE9-BB35-69C96CD17289}" type="datetimeFigureOut">
              <a:rPr lang="ru-RU" smtClean="0"/>
              <a:t>21.09.2021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3344071E-FA36-4D50-B974-B0C5D5C8C6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8348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9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F6EEA53-AFEF-124F-AA6D-FCD81E64A70D}"/>
              </a:ext>
            </a:extLst>
          </p:cNvPr>
          <p:cNvSpPr txBox="1"/>
          <p:nvPr/>
        </p:nvSpPr>
        <p:spPr>
          <a:xfrm>
            <a:off x="1073587" y="2060099"/>
            <a:ext cx="63155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0" i="0" u="none" strike="noStrike" kern="1200" cap="none" spc="0" normalizeH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Нормативные требования</a:t>
            </a:r>
            <a:endParaRPr lang="en-US" sz="44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44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пер</a:t>
            </a:r>
            <a:r>
              <a:rPr lang="ru-RU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едаче</a:t>
            </a:r>
            <a:r>
              <a:rPr lang="ru-RU" sz="44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технологий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1165951" y="4927937"/>
            <a:ext cx="5776546" cy="138499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800" kern="0" dirty="0" err="1">
                <a:solidFill>
                  <a:srgbClr val="4472C4">
                    <a:lumMod val="20000"/>
                    <a:lumOff val="80000"/>
                  </a:srgbClr>
                </a:solidFill>
              </a:rPr>
              <a:t>Ференс</a:t>
            </a:r>
            <a:r>
              <a:rPr lang="ru-RU" sz="2800" kern="0" dirty="0">
                <a:solidFill>
                  <a:srgbClr val="4472C4">
                    <a:lumMod val="20000"/>
                    <a:lumOff val="80000"/>
                  </a:srgbClr>
                </a:solidFill>
              </a:rPr>
              <a:t> Лукас</a:t>
            </a:r>
            <a:r>
              <a:rPr lang="ru-RU" sz="2800" b="0" i="0" u="none" strike="noStrike" kern="0" cap="none" spc="0" normalizeH="0" noProof="0" dirty="0" smtClean="0">
                <a:ln>
                  <a:noFill/>
                </a:ln>
                <a:solidFill>
                  <a:srgbClr val="4472C4">
                    <a:lumMod val="20000"/>
                    <a:lumOff val="80000"/>
                  </a:srgbClr>
                </a:solidFill>
                <a:effectLst/>
                <a:uLnTx/>
                <a:uFillTx/>
              </a:rPr>
              <a:t>, </a:t>
            </a:r>
            <a:r>
              <a:rPr lang="ru-RU" sz="2800" b="0" i="0" u="none" strike="noStrike" kern="0" cap="none" spc="0" normalizeH="0" noProof="0" dirty="0">
                <a:ln>
                  <a:noFill/>
                </a:ln>
                <a:solidFill>
                  <a:srgbClr val="4472C4">
                    <a:lumMod val="20000"/>
                    <a:lumOff val="80000"/>
                  </a:srgbClr>
                </a:solidFill>
                <a:effectLst/>
                <a:uLnTx/>
                <a:uFillTx/>
              </a:rPr>
              <a:t>доктор наук, Национальный институт фармации и питания (OGYÉI) (Венгрия)</a:t>
            </a:r>
            <a:endParaRPr kumimoji="0" lang="ru-RU" b="0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20000"/>
                  <a:lumOff val="80000"/>
                </a:srgb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9337418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0543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A258E1F-4E7C-4890-BAA0-AC09E8BC0D8A}"/>
              </a:ext>
            </a:extLst>
          </p:cNvPr>
          <p:cNvSpPr txBox="1"/>
          <p:nvPr/>
        </p:nvSpPr>
        <p:spPr>
          <a:xfrm>
            <a:off x="550606" y="341110"/>
            <a:ext cx="11060368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>
              <a:lnSpc>
                <a:spcPct val="90000"/>
              </a:lnSpc>
              <a:spcBef>
                <a:spcPct val="0"/>
              </a:spcBef>
            </a:pPr>
            <a:r>
              <a:rPr lang="ru-RU" sz="4800" dirty="0" smtClean="0">
                <a:ln w="0"/>
                <a:solidFill>
                  <a:srgbClr val="00A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Передача технологий</a:t>
            </a:r>
            <a:endParaRPr lang="ru-RU" sz="4800" dirty="0">
              <a:ln w="0"/>
              <a:solidFill>
                <a:srgbClr val="00A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296007" y="1373070"/>
            <a:ext cx="3546319" cy="424731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just" rtl="0"/>
            <a:r>
              <a:rPr lang="ru-RU" dirty="0"/>
              <a:t>Согласно Приложению 7 к Руководству Всемирной организации здравоохранения (ВОЗ) по </a:t>
            </a:r>
            <a:r>
              <a:rPr lang="ru-RU" dirty="0" smtClean="0"/>
              <a:t>передаче </a:t>
            </a:r>
            <a:r>
              <a:rPr lang="ru-RU" dirty="0"/>
              <a:t>технологий в фармацевтическом производстве, </a:t>
            </a:r>
            <a:r>
              <a:rPr lang="ru-RU" dirty="0" smtClean="0"/>
              <a:t>передача </a:t>
            </a:r>
            <a:r>
              <a:rPr lang="ru-RU" dirty="0"/>
              <a:t>технологии определяется как «логическая процедура, контролирующая </a:t>
            </a:r>
            <a:r>
              <a:rPr lang="ru-RU" dirty="0" smtClean="0"/>
              <a:t>передачу любого процесса </a:t>
            </a:r>
            <a:r>
              <a:rPr lang="ru-RU" dirty="0"/>
              <a:t>вместе с </a:t>
            </a:r>
            <a:r>
              <a:rPr lang="ru-RU" dirty="0" smtClean="0"/>
              <a:t>его документацией</a:t>
            </a:r>
            <a:r>
              <a:rPr lang="en-US" dirty="0" smtClean="0"/>
              <a:t> </a:t>
            </a:r>
            <a:r>
              <a:rPr lang="ru-RU" dirty="0"/>
              <a:t>и </a:t>
            </a:r>
            <a:r>
              <a:rPr lang="ru-RU" dirty="0" smtClean="0"/>
              <a:t>профессиональной экспертизой между разработкой </a:t>
            </a:r>
            <a:r>
              <a:rPr lang="ru-RU" dirty="0"/>
              <a:t>и </a:t>
            </a:r>
            <a:r>
              <a:rPr lang="ru-RU" dirty="0" smtClean="0"/>
              <a:t>производством </a:t>
            </a:r>
            <a:r>
              <a:rPr lang="ru-RU" dirty="0"/>
              <a:t>или между производственными площадками»</a:t>
            </a:r>
            <a:endParaRPr lang="hu-HU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64568611"/>
              </p:ext>
            </p:extLst>
          </p:nvPr>
        </p:nvGraphicFramePr>
        <p:xfrm>
          <a:off x="3411794" y="719675"/>
          <a:ext cx="8071581" cy="52790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Kép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08" y="6201265"/>
            <a:ext cx="2836900" cy="608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6938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2"/>
          <p:cNvSpPr txBox="1">
            <a:spLocks/>
          </p:cNvSpPr>
          <p:nvPr/>
        </p:nvSpPr>
        <p:spPr>
          <a:xfrm>
            <a:off x="396765" y="1848850"/>
            <a:ext cx="10900499" cy="3735872"/>
          </a:xfrm>
          <a:prstGeom prst="rect">
            <a:avLst/>
          </a:prstGeom>
        </p:spPr>
        <p:txBody>
          <a:bodyPr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363" indent="-360363" algn="just" rtl="0">
              <a:buFont typeface="Wingdings" panose="05000000000000000000" pitchFamily="2" charset="2"/>
              <a:buChar char="Ø"/>
            </a:pPr>
            <a:r>
              <a:rPr lang="ru-RU" sz="3000" dirty="0"/>
              <a:t>Хорошо </a:t>
            </a:r>
            <a:r>
              <a:rPr lang="ru-RU" sz="3000" dirty="0" smtClean="0"/>
              <a:t>зарекомендовавшие </a:t>
            </a:r>
            <a:r>
              <a:rPr lang="ru-RU" sz="3000" dirty="0"/>
              <a:t>себя, </a:t>
            </a:r>
            <a:r>
              <a:rPr lang="ru-RU" sz="3000" dirty="0" smtClean="0"/>
              <a:t>обеспечивающие </a:t>
            </a:r>
            <a:r>
              <a:rPr lang="ru-RU" sz="3000" dirty="0"/>
              <a:t>неизменно высокое качество получаемой продукции</a:t>
            </a:r>
            <a:r>
              <a:rPr lang="en-US" sz="3000" dirty="0"/>
              <a:t> </a:t>
            </a:r>
            <a:r>
              <a:rPr lang="ru-RU" sz="3000" dirty="0"/>
              <a:t>(</a:t>
            </a:r>
            <a:r>
              <a:rPr lang="ru-RU" sz="3000" dirty="0">
                <a:solidFill>
                  <a:srgbClr val="FF0000"/>
                </a:solidFill>
              </a:rPr>
              <a:t>в течение многих лет</a:t>
            </a:r>
            <a:r>
              <a:rPr lang="ru-RU" sz="3000" dirty="0"/>
              <a:t>)</a:t>
            </a:r>
          </a:p>
          <a:p>
            <a:pPr marL="360363" indent="-360363" algn="just" rtl="0">
              <a:buFont typeface="Wingdings" panose="05000000000000000000" pitchFamily="2" charset="2"/>
              <a:buChar char="Ø"/>
            </a:pPr>
            <a:r>
              <a:rPr lang="ru-RU" sz="3000" dirty="0"/>
              <a:t>С минимальными требованиями к валидации</a:t>
            </a:r>
          </a:p>
          <a:p>
            <a:pPr marL="360363" indent="-360363" algn="just" rtl="0">
              <a:buFont typeface="Wingdings" panose="05000000000000000000" pitchFamily="2" charset="2"/>
              <a:buChar char="Ø"/>
            </a:pPr>
            <a:r>
              <a:rPr lang="ru-RU" sz="3000" dirty="0" smtClean="0"/>
              <a:t>Передача </a:t>
            </a:r>
            <a:r>
              <a:rPr lang="ru-RU" sz="3000" dirty="0"/>
              <a:t>технологий -----также должна быть выполнена передача аналитических методик </a:t>
            </a:r>
            <a:r>
              <a:rPr lang="ru-RU" sz="3000" dirty="0" smtClean="0">
                <a:solidFill>
                  <a:srgbClr val="FF0000"/>
                </a:solidFill>
              </a:rPr>
              <a:t>(на раннем этапе)</a:t>
            </a:r>
            <a:endParaRPr lang="ru-RU" sz="3000" dirty="0">
              <a:solidFill>
                <a:srgbClr val="FF0000"/>
              </a:solidFill>
            </a:endParaRPr>
          </a:p>
          <a:p>
            <a:pPr marL="360363" indent="-360363" algn="just" rtl="0">
              <a:buFont typeface="Wingdings" panose="05000000000000000000" pitchFamily="2" charset="2"/>
              <a:buChar char="Ø"/>
            </a:pPr>
            <a:r>
              <a:rPr lang="ru-RU" sz="3000" dirty="0">
                <a:solidFill>
                  <a:srgbClr val="FF0000"/>
                </a:solidFill>
              </a:rPr>
              <a:t>Мнение инспекторов</a:t>
            </a:r>
            <a:endParaRPr lang="en-US" sz="3000" dirty="0"/>
          </a:p>
        </p:txBody>
      </p:sp>
      <p:sp>
        <p:nvSpPr>
          <p:cNvPr id="3" name="Cím 1"/>
          <p:cNvSpPr txBox="1">
            <a:spLocks/>
          </p:cNvSpPr>
          <p:nvPr/>
        </p:nvSpPr>
        <p:spPr>
          <a:xfrm>
            <a:off x="651387" y="309406"/>
            <a:ext cx="10515600" cy="922901"/>
          </a:xfrm>
          <a:prstGeom prst="rect">
            <a:avLst/>
          </a:prstGeom>
        </p:spPr>
        <p:txBody>
          <a:bodyPr rtlCol="0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0"/>
            <a:r>
              <a:rPr lang="ru-RU" sz="4800" dirty="0" smtClean="0">
                <a:ln w="0"/>
                <a:solidFill>
                  <a:srgbClr val="00A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Какие процессы могут быть переданы?</a:t>
            </a:r>
            <a:endParaRPr lang="en-US" sz="4800" dirty="0">
              <a:ln w="0"/>
              <a:solidFill>
                <a:srgbClr val="00A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65" y="6201265"/>
            <a:ext cx="2836900" cy="608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444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/>
          </p:cNvSpPr>
          <p:nvPr/>
        </p:nvSpPr>
        <p:spPr>
          <a:xfrm>
            <a:off x="535709" y="65581"/>
            <a:ext cx="11120582" cy="1090558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0"/>
            <a:r>
              <a:rPr lang="ru-RU" dirty="0">
                <a:ln w="0"/>
                <a:solidFill>
                  <a:srgbClr val="00A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Задачи передающей и принимающей сторон</a:t>
            </a:r>
            <a:endParaRPr lang="en-US" dirty="0">
              <a:ln w="0"/>
              <a:solidFill>
                <a:srgbClr val="00A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280046298"/>
              </p:ext>
            </p:extLst>
          </p:nvPr>
        </p:nvGraphicFramePr>
        <p:xfrm>
          <a:off x="1315545" y="719666"/>
          <a:ext cx="9560910" cy="6138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Kép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08" y="6201265"/>
            <a:ext cx="2836900" cy="608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36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2"/>
          <p:cNvSpPr txBox="1">
            <a:spLocks/>
          </p:cNvSpPr>
          <p:nvPr/>
        </p:nvSpPr>
        <p:spPr>
          <a:xfrm>
            <a:off x="838200" y="2022270"/>
            <a:ext cx="10515600" cy="2962685"/>
          </a:xfrm>
          <a:prstGeom prst="rect">
            <a:avLst/>
          </a:prstGeom>
        </p:spPr>
        <p:txBody>
          <a:bodyPr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4013" indent="-354013" algn="just" rtl="0">
              <a:buFont typeface="Wingdings" panose="05000000000000000000" pitchFamily="2" charset="2"/>
              <a:buChar char="Ø"/>
            </a:pPr>
            <a:r>
              <a:rPr lang="ru-RU" sz="3000" dirty="0"/>
              <a:t>Производство на основе технического описания: опытно-промышленные и </a:t>
            </a:r>
            <a:r>
              <a:rPr lang="ru-RU" sz="3000" dirty="0" err="1"/>
              <a:t>валидационные</a:t>
            </a:r>
            <a:r>
              <a:rPr lang="ru-RU" sz="3000" dirty="0"/>
              <a:t> </a:t>
            </a:r>
            <a:r>
              <a:rPr lang="ru-RU" sz="3000" dirty="0" smtClean="0"/>
              <a:t>серии</a:t>
            </a:r>
            <a:endParaRPr lang="ru-RU" sz="3000" dirty="0"/>
          </a:p>
          <a:p>
            <a:pPr marL="354013" indent="-354013" algn="just" rtl="0">
              <a:buFont typeface="Wingdings" panose="05000000000000000000" pitchFamily="2" charset="2"/>
              <a:buChar char="Ø"/>
            </a:pPr>
            <a:r>
              <a:rPr lang="ru-RU" sz="3000" dirty="0"/>
              <a:t>Валидация (сначала аналитические методики, </a:t>
            </a:r>
            <a:r>
              <a:rPr lang="ru-RU" sz="3000" dirty="0" smtClean="0"/>
              <a:t>затем процесс)</a:t>
            </a:r>
            <a:endParaRPr lang="ru-RU" sz="3000" dirty="0"/>
          </a:p>
          <a:p>
            <a:pPr marL="354013" indent="-354013" algn="just" rtl="0">
              <a:buFont typeface="Wingdings" panose="05000000000000000000" pitchFamily="2" charset="2"/>
              <a:buChar char="Ø"/>
            </a:pPr>
            <a:r>
              <a:rPr lang="ru-RU" sz="3000" dirty="0"/>
              <a:t>Подготовка регистрационного досье </a:t>
            </a:r>
            <a:r>
              <a:rPr lang="ru-RU" sz="3000" dirty="0" smtClean="0"/>
              <a:t>на основе </a:t>
            </a:r>
            <a:r>
              <a:rPr lang="ru-RU" sz="3000" dirty="0"/>
              <a:t>валидации</a:t>
            </a:r>
            <a:endParaRPr lang="hu-HU" sz="3000" dirty="0"/>
          </a:p>
          <a:p>
            <a:pPr marL="354013" lvl="0" indent="-354013" algn="just" rtl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3000" dirty="0">
                <a:solidFill>
                  <a:srgbClr val="FF0000"/>
                </a:solidFill>
              </a:rPr>
              <a:t>Мнение инспекторов</a:t>
            </a:r>
            <a:endParaRPr lang="en-US" sz="3000" dirty="0"/>
          </a:p>
        </p:txBody>
      </p:sp>
      <p:sp>
        <p:nvSpPr>
          <p:cNvPr id="3" name="Cím 1"/>
          <p:cNvSpPr txBox="1">
            <a:spLocks/>
          </p:cNvSpPr>
          <p:nvPr/>
        </p:nvSpPr>
        <p:spPr>
          <a:xfrm>
            <a:off x="838200" y="365125"/>
            <a:ext cx="10515600" cy="1022241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0"/>
            <a:r>
              <a:rPr lang="ru-RU" sz="4800" dirty="0">
                <a:solidFill>
                  <a:srgbClr val="00A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Задачи принимающей стороны</a:t>
            </a:r>
            <a:endParaRPr lang="en-US" sz="4800" dirty="0">
              <a:solidFill>
                <a:srgbClr val="00A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08" y="6201265"/>
            <a:ext cx="2836900" cy="608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836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rtalom helye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359772"/>
              </p:ext>
            </p:extLst>
          </p:nvPr>
        </p:nvGraphicFramePr>
        <p:xfrm>
          <a:off x="882870" y="-898635"/>
          <a:ext cx="10137228" cy="67476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Kép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08" y="6201265"/>
            <a:ext cx="2836900" cy="608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6637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157654" y="383409"/>
            <a:ext cx="11687503" cy="1325563"/>
          </a:xfrm>
          <a:prstGeom prst="rect">
            <a:avLst/>
          </a:prstGeom>
        </p:spPr>
        <p:txBody>
          <a:bodyPr rtlCol="0"/>
          <a:lstStyle/>
          <a:p>
            <a:pPr algn="ctr" rtl="0"/>
            <a:r>
              <a:rPr lang="ru-RU" sz="4800" dirty="0" smtClean="0">
                <a:solidFill>
                  <a:srgbClr val="00A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Преимуществ</a:t>
            </a:r>
            <a:r>
              <a:rPr lang="ru-RU" sz="4800" dirty="0">
                <a:solidFill>
                  <a:srgbClr val="00A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</a:t>
            </a:r>
            <a:r>
              <a:rPr lang="ru-RU" sz="4800" dirty="0" smtClean="0">
                <a:solidFill>
                  <a:srgbClr val="00A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передачи</a:t>
            </a:r>
            <a:endParaRPr lang="en-US" sz="4800" dirty="0">
              <a:solidFill>
                <a:srgbClr val="00A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4294967295"/>
          </p:nvPr>
        </p:nvSpPr>
        <p:spPr>
          <a:xfrm>
            <a:off x="743605" y="1902397"/>
            <a:ext cx="10515600" cy="3510431"/>
          </a:xfrm>
          <a:prstGeom prst="rect">
            <a:avLst/>
          </a:prstGeom>
        </p:spPr>
        <p:txBody>
          <a:bodyPr rtlCol="0"/>
          <a:lstStyle/>
          <a:p>
            <a:pPr rtl="0">
              <a:buFont typeface="Wingdings" panose="05000000000000000000" pitchFamily="2" charset="2"/>
              <a:buChar char="Ø"/>
            </a:pPr>
            <a:r>
              <a:rPr lang="ru-RU" sz="3200" dirty="0"/>
              <a:t>Разработка технологии + </a:t>
            </a:r>
            <a:r>
              <a:rPr lang="ru-RU" sz="3200" dirty="0" err="1"/>
              <a:t>валидация</a:t>
            </a:r>
            <a:endParaRPr lang="hu-HU" sz="3200" dirty="0"/>
          </a:p>
          <a:p>
            <a:pPr rtl="0">
              <a:buFont typeface="Wingdings" panose="05000000000000000000" pitchFamily="2" charset="2"/>
              <a:buChar char="Ø"/>
            </a:pPr>
            <a:endParaRPr lang="hu-HU" sz="3200" dirty="0"/>
          </a:p>
          <a:p>
            <a:pPr rtl="0">
              <a:buFont typeface="Wingdings" panose="05000000000000000000" pitchFamily="2" charset="2"/>
              <a:buChar char="Ø"/>
            </a:pPr>
            <a:r>
              <a:rPr lang="ru-RU" sz="3200" dirty="0" smtClean="0"/>
              <a:t>Передача </a:t>
            </a:r>
            <a:r>
              <a:rPr lang="ru-RU" sz="3200" dirty="0"/>
              <a:t>технологии + </a:t>
            </a:r>
            <a:r>
              <a:rPr lang="ru-RU" sz="3200" dirty="0" err="1"/>
              <a:t>валидация</a:t>
            </a:r>
            <a:endParaRPr lang="en-US" sz="32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08" y="6201265"/>
            <a:ext cx="2836900" cy="608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8844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1040524" y="365125"/>
            <a:ext cx="10515600" cy="1325563"/>
          </a:xfrm>
          <a:prstGeom prst="rect">
            <a:avLst/>
          </a:prstGeom>
        </p:spPr>
        <p:txBody>
          <a:bodyPr rtlCol="0"/>
          <a:lstStyle/>
          <a:p>
            <a:pPr algn="ctr" rtl="0"/>
            <a:r>
              <a:rPr lang="ru-RU" sz="4800" dirty="0" smtClean="0">
                <a:solidFill>
                  <a:srgbClr val="00A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Успешная передача</a:t>
            </a:r>
            <a:endParaRPr lang="ru-RU" sz="4800" dirty="0">
              <a:solidFill>
                <a:srgbClr val="00A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4294967295"/>
          </p:nvPr>
        </p:nvSpPr>
        <p:spPr>
          <a:xfrm>
            <a:off x="714703" y="1690688"/>
            <a:ext cx="10515600" cy="4351338"/>
          </a:xfrm>
          <a:prstGeom prst="rect">
            <a:avLst/>
          </a:prstGeom>
        </p:spPr>
        <p:txBody>
          <a:bodyPr rtlCol="0"/>
          <a:lstStyle/>
          <a:p>
            <a:pPr marL="285750" lvl="0" indent="-285750" rtl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3200" dirty="0" smtClean="0">
                <a:solidFill>
                  <a:prstClr val="black"/>
                </a:solidFill>
              </a:rPr>
              <a:t>Передачу </a:t>
            </a:r>
            <a:r>
              <a:rPr lang="ru-RU" sz="3200" dirty="0">
                <a:solidFill>
                  <a:prstClr val="black"/>
                </a:solidFill>
              </a:rPr>
              <a:t>технологии можно считать </a:t>
            </a:r>
            <a:r>
              <a:rPr lang="ru-RU" sz="3200" dirty="0" smtClean="0">
                <a:solidFill>
                  <a:prstClr val="black"/>
                </a:solidFill>
              </a:rPr>
              <a:t>успешной, </a:t>
            </a:r>
            <a:r>
              <a:rPr lang="ru-RU" sz="3200" dirty="0">
                <a:solidFill>
                  <a:prstClr val="black"/>
                </a:solidFill>
              </a:rPr>
              <a:t>если </a:t>
            </a:r>
            <a:r>
              <a:rPr lang="ru-RU" sz="3200" dirty="0" smtClean="0">
                <a:solidFill>
                  <a:prstClr val="black"/>
                </a:solidFill>
              </a:rPr>
              <a:t>есть документальное подтверждения </a:t>
            </a:r>
            <a:r>
              <a:rPr lang="ru-RU" sz="3200" dirty="0">
                <a:solidFill>
                  <a:prstClr val="black"/>
                </a:solidFill>
              </a:rPr>
              <a:t>того, что </a:t>
            </a:r>
            <a:r>
              <a:rPr lang="ru-RU" sz="3200" dirty="0" smtClean="0">
                <a:solidFill>
                  <a:prstClr val="black"/>
                </a:solidFill>
              </a:rPr>
              <a:t>принявшая площадка может </a:t>
            </a:r>
            <a:r>
              <a:rPr lang="ru-RU" sz="3200" dirty="0">
                <a:solidFill>
                  <a:prstClr val="black"/>
                </a:solidFill>
              </a:rPr>
              <a:t>производить </a:t>
            </a:r>
            <a:r>
              <a:rPr lang="ru-RU" sz="3200" dirty="0" smtClean="0">
                <a:solidFill>
                  <a:prstClr val="black"/>
                </a:solidFill>
              </a:rPr>
              <a:t>переданный продукт в рутинном режиме.</a:t>
            </a:r>
            <a:endParaRPr lang="ru-RU" sz="3200" dirty="0">
              <a:solidFill>
                <a:prstClr val="black"/>
              </a:solidFill>
            </a:endParaRPr>
          </a:p>
          <a:p>
            <a:pPr rtl="0"/>
            <a:endParaRPr lang="en-US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08" y="6201265"/>
            <a:ext cx="2836900" cy="608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9998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F6EEA53-AFEF-124F-AA6D-FCD81E64A70D}"/>
              </a:ext>
            </a:extLst>
          </p:cNvPr>
          <p:cNvSpPr txBox="1"/>
          <p:nvPr/>
        </p:nvSpPr>
        <p:spPr>
          <a:xfrm>
            <a:off x="1078029" y="3382320"/>
            <a:ext cx="713372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0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kzidenz-Grotesk Pro Medium" panose="02000503030000020003" pitchFamily="2" charset="0"/>
                <a:ea typeface="+mn-ea"/>
                <a:cs typeface="+mn-cs"/>
              </a:rPr>
              <a:t>Спасибо за внимание!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kzidenz-Grotesk Pro Medium" panose="02000503030000020003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8816798"/>
      </p:ext>
    </p:extLst>
  </p:cSld>
  <p:clrMapOvr>
    <a:masterClrMapping/>
  </p:clrMapOvr>
</p:sld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8170</TotalTime>
  <Words>278</Words>
  <Application>Microsoft Office PowerPoint</Application>
  <PresentationFormat>Широкоэкранный</PresentationFormat>
  <Paragraphs>40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10</vt:i4>
      </vt:variant>
    </vt:vector>
  </HeadingPairs>
  <TitlesOfParts>
    <vt:vector size="20" baseType="lpstr">
      <vt:lpstr>Akzidenz-Grotesk Pro Medium</vt:lpstr>
      <vt:lpstr>Arial</vt:lpstr>
      <vt:lpstr>Calibri</vt:lpstr>
      <vt:lpstr>Calibri Light</vt:lpstr>
      <vt:lpstr>Times New Roman</vt:lpstr>
      <vt:lpstr>Wingdings</vt:lpstr>
      <vt:lpstr>Специальное оформление</vt:lpstr>
      <vt:lpstr>1_Специальное оформление</vt:lpstr>
      <vt:lpstr>Office-téma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Преимущество передачи</vt:lpstr>
      <vt:lpstr>Успешная передача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Анна Андриянова</cp:lastModifiedBy>
  <cp:revision>92</cp:revision>
  <dcterms:created xsi:type="dcterms:W3CDTF">2019-07-24T07:59:34Z</dcterms:created>
  <dcterms:modified xsi:type="dcterms:W3CDTF">2021-09-21T08:45:40Z</dcterms:modified>
</cp:coreProperties>
</file>