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66806-43AD-40DB-880F-7193E0168B28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3" csCatId="colorful" phldr="1"/>
      <dgm:spPr/>
      <dgm:t>
        <a:bodyPr rtlCol="0"/>
        <a:lstStyle/>
        <a:p>
          <a:pPr rtl="0"/>
          <a:endParaRPr lang="es-EC"/>
        </a:p>
      </dgm:t>
    </dgm:pt>
    <dgm:pt modelId="{1D035A17-FFA8-4E16-8A58-2BD42A1685B5}">
      <dgm:prSet phldrT="[Texto]"/>
      <dgm:spPr/>
      <dgm:t>
        <a:bodyPr rtlCol="0"/>
        <a:lstStyle/>
        <a:p>
          <a:pPr rtl="0"/>
          <a:r>
            <a:rPr lang="ru-RU" b="0" i="0" dirty="0"/>
            <a:t>ARCSA</a:t>
          </a:r>
        </a:p>
        <a:p>
          <a:pPr rtl="0"/>
          <a:r>
            <a:rPr lang="ru-RU" b="0" i="0" dirty="0"/>
            <a:t>Техническое руководство по надлежащим практикам и разрешениям</a:t>
          </a:r>
        </a:p>
      </dgm:t>
    </dgm:pt>
    <dgm:pt modelId="{C73B43CC-ECEF-446F-A625-A34205A75D3B}" type="parTrans" cxnId="{70977304-3BC6-4D1D-88B3-36F6841AA539}">
      <dgm:prSet/>
      <dgm:spPr/>
      <dgm:t>
        <a:bodyPr rtlCol="0"/>
        <a:lstStyle/>
        <a:p>
          <a:pPr rtl="0"/>
          <a:endParaRPr lang="es-EC"/>
        </a:p>
      </dgm:t>
    </dgm:pt>
    <dgm:pt modelId="{D6D5DD8C-AA50-4D8F-9400-150203E4331F}" type="sibTrans" cxnId="{70977304-3BC6-4D1D-88B3-36F6841AA539}">
      <dgm:prSet/>
      <dgm:spPr/>
      <dgm:t>
        <a:bodyPr rtlCol="0"/>
        <a:lstStyle/>
        <a:p>
          <a:pPr rtl="0"/>
          <a:endParaRPr lang="es-EC"/>
        </a:p>
      </dgm:t>
    </dgm:pt>
    <dgm:pt modelId="{A77B1D9B-4676-4B53-AEA9-1B1CB04AEE5F}">
      <dgm:prSet phldrT="[Texto]"/>
      <dgm:spPr/>
      <dgm:t>
        <a:bodyPr rtlCol="0"/>
        <a:lstStyle/>
        <a:p>
          <a:pPr rtl="0"/>
          <a:r>
            <a:rPr lang="ru-RU" b="0" i="0" dirty="0" smtClean="0"/>
            <a:t>Панамериканская организации здравоохранения (</a:t>
          </a:r>
          <a:r>
            <a:rPr lang="en-US" b="0" i="0" dirty="0" smtClean="0"/>
            <a:t>PAHO)</a:t>
          </a:r>
          <a:endParaRPr lang="ru-RU" b="0" i="0" dirty="0"/>
        </a:p>
        <a:p>
          <a:pPr rtl="0"/>
          <a:r>
            <a:rPr lang="ru-RU" b="0" i="0" dirty="0"/>
            <a:t>Функция 5: Лицензирование учреждений</a:t>
          </a:r>
        </a:p>
      </dgm:t>
    </dgm:pt>
    <dgm:pt modelId="{E9F2D8A1-70B6-4AF5-A4D9-660E705B72CD}" type="parTrans" cxnId="{60784AFA-4C11-4F22-A27D-F64261A445C6}">
      <dgm:prSet/>
      <dgm:spPr/>
      <dgm:t>
        <a:bodyPr rtlCol="0"/>
        <a:lstStyle/>
        <a:p>
          <a:pPr rtl="0"/>
          <a:endParaRPr lang="es-EC"/>
        </a:p>
      </dgm:t>
    </dgm:pt>
    <dgm:pt modelId="{F4CF1AE8-9974-40C4-BDB6-77C0F0F1F108}" type="sibTrans" cxnId="{60784AFA-4C11-4F22-A27D-F64261A445C6}">
      <dgm:prSet/>
      <dgm:spPr/>
      <dgm:t>
        <a:bodyPr rtlCol="0"/>
        <a:lstStyle/>
        <a:p>
          <a:pPr rtl="0"/>
          <a:endParaRPr lang="es-EC"/>
        </a:p>
      </dgm:t>
    </dgm:pt>
    <dgm:pt modelId="{6E104315-2FB5-4C1D-9FDF-872DB21FE1E8}" type="pres">
      <dgm:prSet presAssocID="{14966806-43AD-40DB-880F-7193E0168B2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FA64D5-8959-4D68-BBBA-5E67ACA3906A}" type="pres">
      <dgm:prSet presAssocID="{1D035A17-FFA8-4E16-8A58-2BD42A1685B5}" presName="chaos" presStyleCnt="0"/>
      <dgm:spPr/>
    </dgm:pt>
    <dgm:pt modelId="{D80D527F-BC69-450F-A071-151519C9B53E}" type="pres">
      <dgm:prSet presAssocID="{1D035A17-FFA8-4E16-8A58-2BD42A1685B5}" presName="parTx1" presStyleLbl="revTx" presStyleIdx="0" presStyleCnt="1"/>
      <dgm:spPr/>
      <dgm:t>
        <a:bodyPr/>
        <a:lstStyle/>
        <a:p>
          <a:endParaRPr lang="ru-RU"/>
        </a:p>
      </dgm:t>
    </dgm:pt>
    <dgm:pt modelId="{010D4AEA-3789-448E-A260-E6BF865B8953}" type="pres">
      <dgm:prSet presAssocID="{1D035A17-FFA8-4E16-8A58-2BD42A1685B5}" presName="c1" presStyleLbl="node1" presStyleIdx="0" presStyleCnt="19"/>
      <dgm:spPr/>
    </dgm:pt>
    <dgm:pt modelId="{2CCF230F-D89C-4192-94DF-86E283437ADC}" type="pres">
      <dgm:prSet presAssocID="{1D035A17-FFA8-4E16-8A58-2BD42A1685B5}" presName="c2" presStyleLbl="node1" presStyleIdx="1" presStyleCnt="19"/>
      <dgm:spPr/>
    </dgm:pt>
    <dgm:pt modelId="{22CB0ACE-9063-46A1-A8C4-B6A3F63488D7}" type="pres">
      <dgm:prSet presAssocID="{1D035A17-FFA8-4E16-8A58-2BD42A1685B5}" presName="c3" presStyleLbl="node1" presStyleIdx="2" presStyleCnt="19"/>
      <dgm:spPr/>
    </dgm:pt>
    <dgm:pt modelId="{C9EC5E66-96A0-40AD-BADE-A0DB483FB8AA}" type="pres">
      <dgm:prSet presAssocID="{1D035A17-FFA8-4E16-8A58-2BD42A1685B5}" presName="c4" presStyleLbl="node1" presStyleIdx="3" presStyleCnt="19"/>
      <dgm:spPr/>
    </dgm:pt>
    <dgm:pt modelId="{C727C6D5-5BF7-4D6D-82EB-BEB6EFBE6918}" type="pres">
      <dgm:prSet presAssocID="{1D035A17-FFA8-4E16-8A58-2BD42A1685B5}" presName="c5" presStyleLbl="node1" presStyleIdx="4" presStyleCnt="19"/>
      <dgm:spPr/>
    </dgm:pt>
    <dgm:pt modelId="{08ACD845-7363-4FEB-B587-4102B538224A}" type="pres">
      <dgm:prSet presAssocID="{1D035A17-FFA8-4E16-8A58-2BD42A1685B5}" presName="c6" presStyleLbl="node1" presStyleIdx="5" presStyleCnt="19"/>
      <dgm:spPr/>
    </dgm:pt>
    <dgm:pt modelId="{4A08F18F-271E-4674-9DE9-83ED180FB5F5}" type="pres">
      <dgm:prSet presAssocID="{1D035A17-FFA8-4E16-8A58-2BD42A1685B5}" presName="c7" presStyleLbl="node1" presStyleIdx="6" presStyleCnt="19"/>
      <dgm:spPr/>
    </dgm:pt>
    <dgm:pt modelId="{976B82D0-B1ED-4302-9D1F-3B640569FD26}" type="pres">
      <dgm:prSet presAssocID="{1D035A17-FFA8-4E16-8A58-2BD42A1685B5}" presName="c8" presStyleLbl="node1" presStyleIdx="7" presStyleCnt="19"/>
      <dgm:spPr/>
    </dgm:pt>
    <dgm:pt modelId="{12F24118-39AF-4472-A449-89589D923A66}" type="pres">
      <dgm:prSet presAssocID="{1D035A17-FFA8-4E16-8A58-2BD42A1685B5}" presName="c9" presStyleLbl="node1" presStyleIdx="8" presStyleCnt="19"/>
      <dgm:spPr/>
    </dgm:pt>
    <dgm:pt modelId="{6CB7C493-F9D8-46B9-B126-137E5BD673CF}" type="pres">
      <dgm:prSet presAssocID="{1D035A17-FFA8-4E16-8A58-2BD42A1685B5}" presName="c10" presStyleLbl="node1" presStyleIdx="9" presStyleCnt="19"/>
      <dgm:spPr/>
    </dgm:pt>
    <dgm:pt modelId="{3E5601FE-F1DB-4BDC-B302-0DD8E49A5F2D}" type="pres">
      <dgm:prSet presAssocID="{1D035A17-FFA8-4E16-8A58-2BD42A1685B5}" presName="c11" presStyleLbl="node1" presStyleIdx="10" presStyleCnt="19"/>
      <dgm:spPr/>
    </dgm:pt>
    <dgm:pt modelId="{6D78778A-40AD-47E5-876D-640FE8DD4313}" type="pres">
      <dgm:prSet presAssocID="{1D035A17-FFA8-4E16-8A58-2BD42A1685B5}" presName="c12" presStyleLbl="node1" presStyleIdx="11" presStyleCnt="19"/>
      <dgm:spPr/>
    </dgm:pt>
    <dgm:pt modelId="{A8E62673-C297-40CE-B078-DDA0376D6D55}" type="pres">
      <dgm:prSet presAssocID="{1D035A17-FFA8-4E16-8A58-2BD42A1685B5}" presName="c13" presStyleLbl="node1" presStyleIdx="12" presStyleCnt="19"/>
      <dgm:spPr/>
    </dgm:pt>
    <dgm:pt modelId="{1B2B973E-CFAD-462C-84A7-FE3AEE1D9AC8}" type="pres">
      <dgm:prSet presAssocID="{1D035A17-FFA8-4E16-8A58-2BD42A1685B5}" presName="c14" presStyleLbl="node1" presStyleIdx="13" presStyleCnt="19"/>
      <dgm:spPr/>
    </dgm:pt>
    <dgm:pt modelId="{2C04244F-077C-4694-A8ED-7C18668E0485}" type="pres">
      <dgm:prSet presAssocID="{1D035A17-FFA8-4E16-8A58-2BD42A1685B5}" presName="c15" presStyleLbl="node1" presStyleIdx="14" presStyleCnt="19"/>
      <dgm:spPr/>
    </dgm:pt>
    <dgm:pt modelId="{37E65DF7-E7A3-420E-A093-B827F5F17E77}" type="pres">
      <dgm:prSet presAssocID="{1D035A17-FFA8-4E16-8A58-2BD42A1685B5}" presName="c16" presStyleLbl="node1" presStyleIdx="15" presStyleCnt="19"/>
      <dgm:spPr/>
    </dgm:pt>
    <dgm:pt modelId="{47F8B337-DF1F-4D77-9A6E-F4A99FFD9A3C}" type="pres">
      <dgm:prSet presAssocID="{1D035A17-FFA8-4E16-8A58-2BD42A1685B5}" presName="c17" presStyleLbl="node1" presStyleIdx="16" presStyleCnt="19"/>
      <dgm:spPr/>
    </dgm:pt>
    <dgm:pt modelId="{0E5646FC-9F17-459F-A81C-8BC78F3AA72D}" type="pres">
      <dgm:prSet presAssocID="{1D035A17-FFA8-4E16-8A58-2BD42A1685B5}" presName="c18" presStyleLbl="node1" presStyleIdx="17" presStyleCnt="19"/>
      <dgm:spPr/>
    </dgm:pt>
    <dgm:pt modelId="{640BB506-FA53-4445-81F1-99438AC03214}" type="pres">
      <dgm:prSet presAssocID="{D6D5DD8C-AA50-4D8F-9400-150203E4331F}" presName="chevronComposite1" presStyleCnt="0"/>
      <dgm:spPr/>
    </dgm:pt>
    <dgm:pt modelId="{E9F39149-FAE7-46AC-ADE5-980077C85A12}" type="pres">
      <dgm:prSet presAssocID="{D6D5DD8C-AA50-4D8F-9400-150203E4331F}" presName="chevron1" presStyleLbl="sibTrans2D1" presStyleIdx="0" presStyleCnt="2"/>
      <dgm:spPr/>
    </dgm:pt>
    <dgm:pt modelId="{27224715-B06A-4CD3-BDF4-58299D73172C}" type="pres">
      <dgm:prSet presAssocID="{D6D5DD8C-AA50-4D8F-9400-150203E4331F}" presName="spChevron1" presStyleCnt="0"/>
      <dgm:spPr/>
    </dgm:pt>
    <dgm:pt modelId="{DE224ED9-329E-4079-A9D1-2219BA751CE5}" type="pres">
      <dgm:prSet presAssocID="{D6D5DD8C-AA50-4D8F-9400-150203E4331F}" presName="overlap" presStyleCnt="0"/>
      <dgm:spPr/>
    </dgm:pt>
    <dgm:pt modelId="{49BF7AD1-AFD9-42D7-878C-3C8255F840E5}" type="pres">
      <dgm:prSet presAssocID="{D6D5DD8C-AA50-4D8F-9400-150203E4331F}" presName="chevronComposite2" presStyleCnt="0"/>
      <dgm:spPr/>
    </dgm:pt>
    <dgm:pt modelId="{D3FF1E8D-03C2-467D-9D14-FB10F70D3B35}" type="pres">
      <dgm:prSet presAssocID="{D6D5DD8C-AA50-4D8F-9400-150203E4331F}" presName="chevron2" presStyleLbl="sibTrans2D1" presStyleIdx="1" presStyleCnt="2"/>
      <dgm:spPr/>
    </dgm:pt>
    <dgm:pt modelId="{D6914ABE-5436-4962-A344-49B00E020556}" type="pres">
      <dgm:prSet presAssocID="{D6D5DD8C-AA50-4D8F-9400-150203E4331F}" presName="spChevron2" presStyleCnt="0"/>
      <dgm:spPr/>
    </dgm:pt>
    <dgm:pt modelId="{9CBF5A66-B7D9-4A00-BDE9-3A1611CA2FBF}" type="pres">
      <dgm:prSet presAssocID="{A77B1D9B-4676-4B53-AEA9-1B1CB04AEE5F}" presName="last" presStyleCnt="0"/>
      <dgm:spPr/>
    </dgm:pt>
    <dgm:pt modelId="{1D3BEF89-3E7A-4BC3-AD06-A994AEB48F9E}" type="pres">
      <dgm:prSet presAssocID="{A77B1D9B-4676-4B53-AEA9-1B1CB04AEE5F}" presName="circleTx" presStyleLbl="node1" presStyleIdx="18" presStyleCnt="19"/>
      <dgm:spPr/>
      <dgm:t>
        <a:bodyPr/>
        <a:lstStyle/>
        <a:p>
          <a:endParaRPr lang="ru-RU"/>
        </a:p>
      </dgm:t>
    </dgm:pt>
    <dgm:pt modelId="{A8BD06D3-22E2-44C8-9B9B-A3F2981C3C1D}" type="pres">
      <dgm:prSet presAssocID="{A77B1D9B-4676-4B53-AEA9-1B1CB04AEE5F}" presName="spN" presStyleCnt="0"/>
      <dgm:spPr/>
    </dgm:pt>
  </dgm:ptLst>
  <dgm:cxnLst>
    <dgm:cxn modelId="{60784AFA-4C11-4F22-A27D-F64261A445C6}" srcId="{14966806-43AD-40DB-880F-7193E0168B28}" destId="{A77B1D9B-4676-4B53-AEA9-1B1CB04AEE5F}" srcOrd="1" destOrd="0" parTransId="{E9F2D8A1-70B6-4AF5-A4D9-660E705B72CD}" sibTransId="{F4CF1AE8-9974-40C4-BDB6-77C0F0F1F108}"/>
    <dgm:cxn modelId="{ADC27AE8-C0B1-4B84-A930-B9A55BE5A38E}" type="presOf" srcId="{1D035A17-FFA8-4E16-8A58-2BD42A1685B5}" destId="{D80D527F-BC69-450F-A071-151519C9B53E}" srcOrd="0" destOrd="0" presId="urn:microsoft.com/office/officeart/2009/3/layout/RandomtoResultProcess"/>
    <dgm:cxn modelId="{70977304-3BC6-4D1D-88B3-36F6841AA539}" srcId="{14966806-43AD-40DB-880F-7193E0168B28}" destId="{1D035A17-FFA8-4E16-8A58-2BD42A1685B5}" srcOrd="0" destOrd="0" parTransId="{C73B43CC-ECEF-446F-A625-A34205A75D3B}" sibTransId="{D6D5DD8C-AA50-4D8F-9400-150203E4331F}"/>
    <dgm:cxn modelId="{AD0BEB87-F39A-4A43-8BF5-63C7A6079E0F}" type="presOf" srcId="{A77B1D9B-4676-4B53-AEA9-1B1CB04AEE5F}" destId="{1D3BEF89-3E7A-4BC3-AD06-A994AEB48F9E}" srcOrd="0" destOrd="0" presId="urn:microsoft.com/office/officeart/2009/3/layout/RandomtoResultProcess"/>
    <dgm:cxn modelId="{2A7B7552-4087-4C20-B89C-FEC6CED99DC3}" type="presOf" srcId="{14966806-43AD-40DB-880F-7193E0168B28}" destId="{6E104315-2FB5-4C1D-9FDF-872DB21FE1E8}" srcOrd="0" destOrd="0" presId="urn:microsoft.com/office/officeart/2009/3/layout/RandomtoResultProcess"/>
    <dgm:cxn modelId="{66809E39-C7FF-4CB7-B852-FD888D1CF473}" type="presParOf" srcId="{6E104315-2FB5-4C1D-9FDF-872DB21FE1E8}" destId="{05FA64D5-8959-4D68-BBBA-5E67ACA3906A}" srcOrd="0" destOrd="0" presId="urn:microsoft.com/office/officeart/2009/3/layout/RandomtoResultProcess"/>
    <dgm:cxn modelId="{1083F670-679E-435E-9474-093E94354B99}" type="presParOf" srcId="{05FA64D5-8959-4D68-BBBA-5E67ACA3906A}" destId="{D80D527F-BC69-450F-A071-151519C9B53E}" srcOrd="0" destOrd="0" presId="urn:microsoft.com/office/officeart/2009/3/layout/RandomtoResultProcess"/>
    <dgm:cxn modelId="{FF7B1699-E807-4D67-8DCD-4AFB646AB4E4}" type="presParOf" srcId="{05FA64D5-8959-4D68-BBBA-5E67ACA3906A}" destId="{010D4AEA-3789-448E-A260-E6BF865B8953}" srcOrd="1" destOrd="0" presId="urn:microsoft.com/office/officeart/2009/3/layout/RandomtoResultProcess"/>
    <dgm:cxn modelId="{EFB57091-3B8D-4A6C-BE06-3F0C38CB3F96}" type="presParOf" srcId="{05FA64D5-8959-4D68-BBBA-5E67ACA3906A}" destId="{2CCF230F-D89C-4192-94DF-86E283437ADC}" srcOrd="2" destOrd="0" presId="urn:microsoft.com/office/officeart/2009/3/layout/RandomtoResultProcess"/>
    <dgm:cxn modelId="{9ABCF83C-312E-4C4A-B048-F05D98FDD901}" type="presParOf" srcId="{05FA64D5-8959-4D68-BBBA-5E67ACA3906A}" destId="{22CB0ACE-9063-46A1-A8C4-B6A3F63488D7}" srcOrd="3" destOrd="0" presId="urn:microsoft.com/office/officeart/2009/3/layout/RandomtoResultProcess"/>
    <dgm:cxn modelId="{C6F0958D-E8C2-4FC0-AE19-8979D6CA1D40}" type="presParOf" srcId="{05FA64D5-8959-4D68-BBBA-5E67ACA3906A}" destId="{C9EC5E66-96A0-40AD-BADE-A0DB483FB8AA}" srcOrd="4" destOrd="0" presId="urn:microsoft.com/office/officeart/2009/3/layout/RandomtoResultProcess"/>
    <dgm:cxn modelId="{375090FB-32DC-464B-A8FB-013180100415}" type="presParOf" srcId="{05FA64D5-8959-4D68-BBBA-5E67ACA3906A}" destId="{C727C6D5-5BF7-4D6D-82EB-BEB6EFBE6918}" srcOrd="5" destOrd="0" presId="urn:microsoft.com/office/officeart/2009/3/layout/RandomtoResultProcess"/>
    <dgm:cxn modelId="{088CE784-89F4-43EB-BF19-96C362F173E2}" type="presParOf" srcId="{05FA64D5-8959-4D68-BBBA-5E67ACA3906A}" destId="{08ACD845-7363-4FEB-B587-4102B538224A}" srcOrd="6" destOrd="0" presId="urn:microsoft.com/office/officeart/2009/3/layout/RandomtoResultProcess"/>
    <dgm:cxn modelId="{4F59F53B-B667-4729-AC0C-291FB55CDAB2}" type="presParOf" srcId="{05FA64D5-8959-4D68-BBBA-5E67ACA3906A}" destId="{4A08F18F-271E-4674-9DE9-83ED180FB5F5}" srcOrd="7" destOrd="0" presId="urn:microsoft.com/office/officeart/2009/3/layout/RandomtoResultProcess"/>
    <dgm:cxn modelId="{A2EB0C19-1C57-44C4-94CC-102324D8C889}" type="presParOf" srcId="{05FA64D5-8959-4D68-BBBA-5E67ACA3906A}" destId="{976B82D0-B1ED-4302-9D1F-3B640569FD26}" srcOrd="8" destOrd="0" presId="urn:microsoft.com/office/officeart/2009/3/layout/RandomtoResultProcess"/>
    <dgm:cxn modelId="{EA3E9A98-7503-4A76-9890-C3C6210B07A9}" type="presParOf" srcId="{05FA64D5-8959-4D68-BBBA-5E67ACA3906A}" destId="{12F24118-39AF-4472-A449-89589D923A66}" srcOrd="9" destOrd="0" presId="urn:microsoft.com/office/officeart/2009/3/layout/RandomtoResultProcess"/>
    <dgm:cxn modelId="{74C0CB04-B126-4798-8894-8837EF8E8BC6}" type="presParOf" srcId="{05FA64D5-8959-4D68-BBBA-5E67ACA3906A}" destId="{6CB7C493-F9D8-46B9-B126-137E5BD673CF}" srcOrd="10" destOrd="0" presId="urn:microsoft.com/office/officeart/2009/3/layout/RandomtoResultProcess"/>
    <dgm:cxn modelId="{1B797C1A-55AA-4694-94A6-90B0ED6D1CB7}" type="presParOf" srcId="{05FA64D5-8959-4D68-BBBA-5E67ACA3906A}" destId="{3E5601FE-F1DB-4BDC-B302-0DD8E49A5F2D}" srcOrd="11" destOrd="0" presId="urn:microsoft.com/office/officeart/2009/3/layout/RandomtoResultProcess"/>
    <dgm:cxn modelId="{051CAB9B-AF7B-4C25-8FEE-F2083230C7A0}" type="presParOf" srcId="{05FA64D5-8959-4D68-BBBA-5E67ACA3906A}" destId="{6D78778A-40AD-47E5-876D-640FE8DD4313}" srcOrd="12" destOrd="0" presId="urn:microsoft.com/office/officeart/2009/3/layout/RandomtoResultProcess"/>
    <dgm:cxn modelId="{AE69AE78-995B-4658-BAD7-244AD87633F8}" type="presParOf" srcId="{05FA64D5-8959-4D68-BBBA-5E67ACA3906A}" destId="{A8E62673-C297-40CE-B078-DDA0376D6D55}" srcOrd="13" destOrd="0" presId="urn:microsoft.com/office/officeart/2009/3/layout/RandomtoResultProcess"/>
    <dgm:cxn modelId="{503C4C58-7EF9-49D4-B120-C5D1FDDCA35C}" type="presParOf" srcId="{05FA64D5-8959-4D68-BBBA-5E67ACA3906A}" destId="{1B2B973E-CFAD-462C-84A7-FE3AEE1D9AC8}" srcOrd="14" destOrd="0" presId="urn:microsoft.com/office/officeart/2009/3/layout/RandomtoResultProcess"/>
    <dgm:cxn modelId="{322925D0-3E16-48F6-BCBA-20F6348E6BA7}" type="presParOf" srcId="{05FA64D5-8959-4D68-BBBA-5E67ACA3906A}" destId="{2C04244F-077C-4694-A8ED-7C18668E0485}" srcOrd="15" destOrd="0" presId="urn:microsoft.com/office/officeart/2009/3/layout/RandomtoResultProcess"/>
    <dgm:cxn modelId="{A8B89B39-A37F-4672-A121-CA7DD40CA31E}" type="presParOf" srcId="{05FA64D5-8959-4D68-BBBA-5E67ACA3906A}" destId="{37E65DF7-E7A3-420E-A093-B827F5F17E77}" srcOrd="16" destOrd="0" presId="urn:microsoft.com/office/officeart/2009/3/layout/RandomtoResultProcess"/>
    <dgm:cxn modelId="{98F2F7A1-9904-43A0-B2AE-E667E6F6A907}" type="presParOf" srcId="{05FA64D5-8959-4D68-BBBA-5E67ACA3906A}" destId="{47F8B337-DF1F-4D77-9A6E-F4A99FFD9A3C}" srcOrd="17" destOrd="0" presId="urn:microsoft.com/office/officeart/2009/3/layout/RandomtoResultProcess"/>
    <dgm:cxn modelId="{5B8FCFA3-D02F-4AB8-B5FC-3AEF3015F280}" type="presParOf" srcId="{05FA64D5-8959-4D68-BBBA-5E67ACA3906A}" destId="{0E5646FC-9F17-459F-A81C-8BC78F3AA72D}" srcOrd="18" destOrd="0" presId="urn:microsoft.com/office/officeart/2009/3/layout/RandomtoResultProcess"/>
    <dgm:cxn modelId="{13D0DE14-1A6E-4C67-9977-C0CAD352E4E8}" type="presParOf" srcId="{6E104315-2FB5-4C1D-9FDF-872DB21FE1E8}" destId="{640BB506-FA53-4445-81F1-99438AC03214}" srcOrd="1" destOrd="0" presId="urn:microsoft.com/office/officeart/2009/3/layout/RandomtoResultProcess"/>
    <dgm:cxn modelId="{28B027C0-8905-4335-905C-76CA28E74D10}" type="presParOf" srcId="{640BB506-FA53-4445-81F1-99438AC03214}" destId="{E9F39149-FAE7-46AC-ADE5-980077C85A12}" srcOrd="0" destOrd="0" presId="urn:microsoft.com/office/officeart/2009/3/layout/RandomtoResultProcess"/>
    <dgm:cxn modelId="{1253E36D-85B0-4927-B8C0-95C00054D31B}" type="presParOf" srcId="{640BB506-FA53-4445-81F1-99438AC03214}" destId="{27224715-B06A-4CD3-BDF4-58299D73172C}" srcOrd="1" destOrd="0" presId="urn:microsoft.com/office/officeart/2009/3/layout/RandomtoResultProcess"/>
    <dgm:cxn modelId="{6A80F68E-DD38-4F36-B0D5-7EF5366F4FCD}" type="presParOf" srcId="{6E104315-2FB5-4C1D-9FDF-872DB21FE1E8}" destId="{DE224ED9-329E-4079-A9D1-2219BA751CE5}" srcOrd="2" destOrd="0" presId="urn:microsoft.com/office/officeart/2009/3/layout/RandomtoResultProcess"/>
    <dgm:cxn modelId="{76046B1E-3F2D-4168-9E58-1DD3F717117A}" type="presParOf" srcId="{6E104315-2FB5-4C1D-9FDF-872DB21FE1E8}" destId="{49BF7AD1-AFD9-42D7-878C-3C8255F840E5}" srcOrd="3" destOrd="0" presId="urn:microsoft.com/office/officeart/2009/3/layout/RandomtoResultProcess"/>
    <dgm:cxn modelId="{0851EB55-ADC8-41DB-8A0F-5474CD910090}" type="presParOf" srcId="{49BF7AD1-AFD9-42D7-878C-3C8255F840E5}" destId="{D3FF1E8D-03C2-467D-9D14-FB10F70D3B35}" srcOrd="0" destOrd="0" presId="urn:microsoft.com/office/officeart/2009/3/layout/RandomtoResultProcess"/>
    <dgm:cxn modelId="{05C114A7-140E-4A15-9552-F31A5DCFE58C}" type="presParOf" srcId="{49BF7AD1-AFD9-42D7-878C-3C8255F840E5}" destId="{D6914ABE-5436-4962-A344-49B00E020556}" srcOrd="1" destOrd="0" presId="urn:microsoft.com/office/officeart/2009/3/layout/RandomtoResultProcess"/>
    <dgm:cxn modelId="{A505C8DA-FD19-472C-B702-ACB619B97A67}" type="presParOf" srcId="{6E104315-2FB5-4C1D-9FDF-872DB21FE1E8}" destId="{9CBF5A66-B7D9-4A00-BDE9-3A1611CA2FBF}" srcOrd="4" destOrd="0" presId="urn:microsoft.com/office/officeart/2009/3/layout/RandomtoResultProcess"/>
    <dgm:cxn modelId="{7D981E52-CAC0-4865-A535-93ADEF1DF1EE}" type="presParOf" srcId="{9CBF5A66-B7D9-4A00-BDE9-3A1611CA2FBF}" destId="{1D3BEF89-3E7A-4BC3-AD06-A994AEB48F9E}" srcOrd="0" destOrd="0" presId="urn:microsoft.com/office/officeart/2009/3/layout/RandomtoResultProcess"/>
    <dgm:cxn modelId="{AD5A6157-5755-4E1F-87D7-BF796A5384E4}" type="presParOf" srcId="{9CBF5A66-B7D9-4A00-BDE9-3A1611CA2FBF}" destId="{A8BD06D3-22E2-44C8-9B9B-A3F2981C3C1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F342E0-3EA5-407A-A5D0-99E4202ACF0B}" type="doc">
      <dgm:prSet loTypeId="urn:microsoft.com/office/officeart/2005/8/layout/lProcess2" loCatId="list" qsTypeId="urn:microsoft.com/office/officeart/2005/8/quickstyle/3d3" qsCatId="3D" csTypeId="urn:microsoft.com/office/officeart/2005/8/colors/colorful5" csCatId="colorful" phldr="1"/>
      <dgm:spPr/>
      <dgm:t>
        <a:bodyPr rtlCol="0"/>
        <a:lstStyle/>
        <a:p>
          <a:pPr rtl="0"/>
          <a:endParaRPr lang="es-ES"/>
        </a:p>
      </dgm:t>
    </dgm:pt>
    <dgm:pt modelId="{4BE622C2-914F-46B2-8F7D-70BA363CBEDF}">
      <dgm:prSet phldrT="[Texto]"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ДО</a:t>
          </a:r>
          <a:endParaRPr lang="es-ES" dirty="0">
            <a:latin typeface="Cambria" panose="02040503050406030204" pitchFamily="18" charset="0"/>
          </a:endParaRPr>
        </a:p>
      </dgm:t>
    </dgm:pt>
    <dgm:pt modelId="{563A97D0-32CF-4F25-B54C-2128235C3EDB}" type="parTrans" cxnId="{CC6D26F0-48CE-42E7-A08E-AF694269FE12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23E3D49D-BF7D-48AA-BF37-22176DDC50D6}" type="sibTrans" cxnId="{CC6D26F0-48CE-42E7-A08E-AF694269FE12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1E6EA31F-0E22-4D3F-8FC5-8F6132BA1532}">
      <dgm:prSet phldrT="[Texto]"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ПРАВИТЕЛЬСТВЕННОЕ СОГЛАШЕНИЕ 760:</a:t>
          </a:r>
          <a:endParaRPr lang="es-ES" dirty="0">
            <a:latin typeface="Cambria" panose="02040503050406030204" pitchFamily="18" charset="0"/>
          </a:endParaRPr>
        </a:p>
      </dgm:t>
    </dgm:pt>
    <dgm:pt modelId="{C883F1B6-B6CB-4F99-82CF-4B058C4E43B8}" type="parTrans" cxnId="{B99EDFDD-2098-445F-8BA5-989C4B15B8E9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C050D85D-C2A9-4225-9ED7-91CED18B337A}" type="sibTrans" cxnId="{B99EDFDD-2098-445F-8BA5-989C4B15B8E9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FC8F9913-3A21-41EE-A781-47F62CEFDC04}">
      <dgm:prSet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Технический доклад ВОЗ №45</a:t>
          </a:r>
          <a:endParaRPr lang="es-ES" dirty="0">
            <a:latin typeface="Cambria" panose="02040503050406030204" pitchFamily="18" charset="0"/>
          </a:endParaRPr>
        </a:p>
      </dgm:t>
    </dgm:pt>
    <dgm:pt modelId="{885F5531-79F6-4FF9-B397-C45AE3A1CD92}" type="parTrans" cxnId="{9B46AAD8-259D-4993-A73C-2338B536BFF6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5105A43F-22A4-474D-92A2-7EB0F96C8C6F}" type="sibTrans" cxnId="{9B46AAD8-259D-4993-A73C-2338B536BFF6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321D4572-6134-460A-9692-28EF88EA6733}">
      <dgm:prSet phldrT="[Texto]"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СЕЙЧАС</a:t>
          </a:r>
          <a:endParaRPr lang="es-ES" dirty="0">
            <a:latin typeface="Cambria" panose="02040503050406030204" pitchFamily="18" charset="0"/>
          </a:endParaRPr>
        </a:p>
      </dgm:t>
    </dgm:pt>
    <dgm:pt modelId="{542103C7-981D-42C8-9F3A-5D6B9D8F79C2}" type="sibTrans" cxnId="{2AE0780F-C2D8-4161-A53E-4BC0F13CDF48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D9A4BF33-94E7-447D-9776-CCEFB94D6F67}" type="parTrans" cxnId="{2AE0780F-C2D8-4161-A53E-4BC0F13CDF48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B3B40B18-3BCE-4EE9-AD21-A8997FE80E84}">
      <dgm:prSet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Технический доклад ВОЗ №46</a:t>
          </a:r>
        </a:p>
      </dgm:t>
    </dgm:pt>
    <dgm:pt modelId="{41ADB473-8A05-4B3B-AE3F-035BB1BBF1B7}" type="parTrans" cxnId="{9CFA20F9-EC5C-4E8D-AA1F-E0154BA2B857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DB9C1FDE-0E15-4CED-8D8B-CB3230D13062}" type="sibTrans" cxnId="{9CFA20F9-EC5C-4E8D-AA1F-E0154BA2B857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3789A143-34CC-4A58-83B9-7AB2BB623033}">
      <dgm:prSet phldrT="[Texto]"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Технический доклад ВОЗ №40</a:t>
          </a:r>
          <a:endParaRPr lang="es-ES" dirty="0">
            <a:latin typeface="Cambria" panose="02040503050406030204" pitchFamily="18" charset="0"/>
          </a:endParaRPr>
        </a:p>
      </dgm:t>
    </dgm:pt>
    <dgm:pt modelId="{BFEB0B50-0BAA-4FFF-9EF8-26FA3E9F89BA}" type="sibTrans" cxnId="{198D8C7D-8848-4A81-B3F3-9AB11623504E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416011C0-ED13-49A7-BBE7-AE10D1F8F1C0}" type="parTrans" cxnId="{198D8C7D-8848-4A81-B3F3-9AB11623504E}">
      <dgm:prSet/>
      <dgm:spPr/>
      <dgm:t>
        <a:bodyPr rtlCol="0"/>
        <a:lstStyle/>
        <a:p>
          <a:pPr rtl="0"/>
          <a:endParaRPr lang="es-ES">
            <a:latin typeface="Cambria" panose="02040503050406030204" pitchFamily="18" charset="0"/>
          </a:endParaRPr>
        </a:p>
      </dgm:t>
    </dgm:pt>
    <dgm:pt modelId="{B62475E2-68C8-49D1-B31D-CDC3192322E1}">
      <dgm:prSet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Технический доклад ВОЗ №32 (Приложение 1)</a:t>
          </a:r>
          <a:endParaRPr lang="es-EC" dirty="0">
            <a:latin typeface="Cambria" panose="02040503050406030204" pitchFamily="18" charset="0"/>
          </a:endParaRPr>
        </a:p>
      </dgm:t>
    </dgm:pt>
    <dgm:pt modelId="{418668C0-6EA7-4835-8644-5C6EDB253ED1}" type="parTrans" cxnId="{5FF2031A-29B3-44CD-87CF-8FAF881A547A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E883B8FE-2B77-4600-AC50-6BC36DF7A012}" type="sibTrans" cxnId="{5FF2031A-29B3-44CD-87CF-8FAF881A547A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8C579446-5CBE-4AE7-94FE-74186D1C71C8}">
      <dgm:prSet phldrT="[Texto]"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РЕШЕНИЕ 008: </a:t>
          </a:r>
          <a:endParaRPr lang="es-ES" dirty="0">
            <a:latin typeface="Cambria" panose="02040503050406030204" pitchFamily="18" charset="0"/>
          </a:endParaRPr>
        </a:p>
      </dgm:t>
    </dgm:pt>
    <dgm:pt modelId="{C3A1645C-3FC1-4D00-95AE-CE740203AB12}" type="parTrans" cxnId="{A073C54F-0EAE-42E9-AC48-6182DCAE98B1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1516AD11-E7E4-4AD8-9F1F-19E20D77BDCC}" type="sibTrans" cxnId="{A073C54F-0EAE-42E9-AC48-6182DCAE98B1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B73BF03E-62C1-4DB3-9347-D7C1FE4FF30E}">
      <dgm:prSet phldrT="[Texto]"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Технический доклад ВОЗ №34</a:t>
          </a:r>
          <a:endParaRPr lang="es-ES" dirty="0">
            <a:latin typeface="Cambria" panose="02040503050406030204" pitchFamily="18" charset="0"/>
          </a:endParaRPr>
        </a:p>
      </dgm:t>
    </dgm:pt>
    <dgm:pt modelId="{78D00D57-BEBC-4E8D-92DB-8DEFDFF84549}" type="parTrans" cxnId="{68FC6A48-6E9E-4CED-92EF-3B66F0CB56BA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F89CE9D8-CA79-4F8E-8971-C8CC2358F61A}" type="sibTrans" cxnId="{68FC6A48-6E9E-4CED-92EF-3B66F0CB56BA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5447FA20-D4E5-4DC6-BC39-C376C663526B}">
      <dgm:prSet phldrT="[Texto]"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Технический доклад ВОЗ №37</a:t>
          </a:r>
          <a:endParaRPr lang="es-ES" dirty="0">
            <a:latin typeface="Cambria" panose="02040503050406030204" pitchFamily="18" charset="0"/>
          </a:endParaRPr>
        </a:p>
      </dgm:t>
    </dgm:pt>
    <dgm:pt modelId="{0E63B56B-0384-4839-9130-128479C403F6}" type="parTrans" cxnId="{64EE24A9-43B2-464E-9C8A-4A69285C300F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3D358C6B-93CF-4F7F-A3D3-3A1576CA09C4}" type="sibTrans" cxnId="{64EE24A9-43B2-464E-9C8A-4A69285C300F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0E3269F1-C6F9-4237-9924-10B490E7EC1F}">
      <dgm:prSet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Технический доклад ВОЗ №50</a:t>
          </a:r>
        </a:p>
      </dgm:t>
    </dgm:pt>
    <dgm:pt modelId="{11961FF0-7F3C-4E5C-90EA-4DB99F2C5CE8}" type="parTrans" cxnId="{9D273CCB-9BBC-4418-B6CB-C36C5264FB33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3FAA4524-0FBE-4C5A-AEA9-C9BAAA68CB0A}" type="sibTrans" cxnId="{9D273CCB-9BBC-4418-B6CB-C36C5264FB33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168955DA-7DE6-48D2-B484-EC65D4317577}">
      <dgm:prSet phldrT="[Texto]"/>
      <dgm:spPr/>
      <dgm:t>
        <a:bodyPr rtlCol="0"/>
        <a:lstStyle/>
        <a:p>
          <a:pPr rtl="0"/>
          <a:r>
            <a:rPr lang="ru-RU">
              <a:latin typeface="Cambria" panose="02040503050406030204" pitchFamily="18" charset="0"/>
            </a:rPr>
            <a:t>ПОСЛЕ</a:t>
          </a:r>
          <a:endParaRPr lang="es-ES" dirty="0">
            <a:latin typeface="Cambria" panose="02040503050406030204" pitchFamily="18" charset="0"/>
          </a:endParaRPr>
        </a:p>
      </dgm:t>
    </dgm:pt>
    <dgm:pt modelId="{276CE1E1-9B13-4A45-9DB2-C7B85FDF6F17}" type="parTrans" cxnId="{204A2BE6-693E-4935-ADD4-7E0DEFCF6140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448732F3-0810-4495-A3DA-BCACB6C5E803}" type="sibTrans" cxnId="{204A2BE6-693E-4935-ADD4-7E0DEFCF6140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C697CA85-B270-406B-8D77-BBCA27596D5A}">
      <dgm:prSet phldrT="[Texto]"/>
      <dgm:spPr/>
      <dgm:t>
        <a:bodyPr rtlCol="0"/>
        <a:lstStyle/>
        <a:p>
          <a:pPr rtl="0"/>
          <a:r>
            <a:rPr lang="ru-RU" dirty="0">
              <a:latin typeface="Cambria" panose="02040503050406030204" pitchFamily="18" charset="0"/>
            </a:rPr>
            <a:t>Агентство уровня 4</a:t>
          </a:r>
        </a:p>
        <a:p>
          <a:pPr rtl="0"/>
          <a:endParaRPr lang="es-EC" dirty="0">
            <a:latin typeface="Cambria" panose="02040503050406030204" pitchFamily="18" charset="0"/>
          </a:endParaRPr>
        </a:p>
        <a:p>
          <a:pPr rtl="0"/>
          <a:endParaRPr lang="es-EC" dirty="0">
            <a:latin typeface="Cambria" panose="02040503050406030204" pitchFamily="18" charset="0"/>
          </a:endParaRPr>
        </a:p>
        <a:p>
          <a:pPr rtl="0"/>
          <a:endParaRPr lang="es-ES" dirty="0">
            <a:latin typeface="Cambria" panose="02040503050406030204" pitchFamily="18" charset="0"/>
          </a:endParaRPr>
        </a:p>
        <a:p>
          <a:pPr rtl="0"/>
          <a:endParaRPr lang="es-ES" dirty="0">
            <a:latin typeface="Cambria" panose="02040503050406030204" pitchFamily="18" charset="0"/>
          </a:endParaRPr>
        </a:p>
      </dgm:t>
    </dgm:pt>
    <dgm:pt modelId="{EF9D21E5-F912-4E14-A95A-6ACC7540BBFC}" type="parTrans" cxnId="{9A9CFF23-32C9-47A0-8209-D2B234E1C083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662BC16E-D664-4EC8-9760-901801389FBD}" type="sibTrans" cxnId="{9A9CFF23-32C9-47A0-8209-D2B234E1C083}">
      <dgm:prSet/>
      <dgm:spPr/>
      <dgm:t>
        <a:bodyPr rtlCol="0"/>
        <a:lstStyle/>
        <a:p>
          <a:pPr rtl="0"/>
          <a:endParaRPr lang="es-EC">
            <a:latin typeface="Cambria" panose="02040503050406030204" pitchFamily="18" charset="0"/>
          </a:endParaRPr>
        </a:p>
      </dgm:t>
    </dgm:pt>
    <dgm:pt modelId="{91440A82-DC46-429E-B97C-520BD4939975}" type="pres">
      <dgm:prSet presAssocID="{0EF342E0-3EA5-407A-A5D0-99E4202ACF0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81D863-5248-4A99-83BE-8CECE65758C9}" type="pres">
      <dgm:prSet presAssocID="{4BE622C2-914F-46B2-8F7D-70BA363CBEDF}" presName="compNode" presStyleCnt="0"/>
      <dgm:spPr/>
    </dgm:pt>
    <dgm:pt modelId="{35E3DFEC-38A5-4A39-A6C1-ED08BA62F18C}" type="pres">
      <dgm:prSet presAssocID="{4BE622C2-914F-46B2-8F7D-70BA363CBEDF}" presName="aNode" presStyleLbl="bgShp" presStyleIdx="0" presStyleCnt="3"/>
      <dgm:spPr/>
      <dgm:t>
        <a:bodyPr/>
        <a:lstStyle/>
        <a:p>
          <a:endParaRPr lang="ru-RU"/>
        </a:p>
      </dgm:t>
    </dgm:pt>
    <dgm:pt modelId="{12A2383E-70EF-4E86-9549-25A82A3CBC8E}" type="pres">
      <dgm:prSet presAssocID="{4BE622C2-914F-46B2-8F7D-70BA363CBEDF}" presName="textNode" presStyleLbl="bgShp" presStyleIdx="0" presStyleCnt="3"/>
      <dgm:spPr/>
      <dgm:t>
        <a:bodyPr/>
        <a:lstStyle/>
        <a:p>
          <a:endParaRPr lang="ru-RU"/>
        </a:p>
      </dgm:t>
    </dgm:pt>
    <dgm:pt modelId="{91997AC0-8908-43C8-A24D-E495A6CF89F7}" type="pres">
      <dgm:prSet presAssocID="{4BE622C2-914F-46B2-8F7D-70BA363CBEDF}" presName="compChildNode" presStyleCnt="0"/>
      <dgm:spPr/>
    </dgm:pt>
    <dgm:pt modelId="{1CA94004-2F89-4DDC-972D-8AB1165A8975}" type="pres">
      <dgm:prSet presAssocID="{4BE622C2-914F-46B2-8F7D-70BA363CBEDF}" presName="theInnerList" presStyleCnt="0"/>
      <dgm:spPr/>
    </dgm:pt>
    <dgm:pt modelId="{AB1876FE-7846-44B6-91D7-E152311EEAC4}" type="pres">
      <dgm:prSet presAssocID="{1E6EA31F-0E22-4D3F-8FC5-8F6132BA1532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30458-A5C8-469C-9126-7820BEB91898}" type="pres">
      <dgm:prSet presAssocID="{1E6EA31F-0E22-4D3F-8FC5-8F6132BA1532}" presName="aSpace2" presStyleCnt="0"/>
      <dgm:spPr/>
    </dgm:pt>
    <dgm:pt modelId="{3AE1DD24-1D3F-4107-BA60-4AF80BE938A5}" type="pres">
      <dgm:prSet presAssocID="{B62475E2-68C8-49D1-B31D-CDC3192322E1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DBF72-4A0A-4020-B5E7-1379EB02AA70}" type="pres">
      <dgm:prSet presAssocID="{4BE622C2-914F-46B2-8F7D-70BA363CBEDF}" presName="aSpace" presStyleCnt="0"/>
      <dgm:spPr/>
    </dgm:pt>
    <dgm:pt modelId="{FC3DC6DE-EE47-4784-BDFA-06A1F0BC75AD}" type="pres">
      <dgm:prSet presAssocID="{321D4572-6134-460A-9692-28EF88EA6733}" presName="compNode" presStyleCnt="0"/>
      <dgm:spPr/>
    </dgm:pt>
    <dgm:pt modelId="{5EA29F82-5593-4530-8D79-0DDFE7EFB9AA}" type="pres">
      <dgm:prSet presAssocID="{321D4572-6134-460A-9692-28EF88EA6733}" presName="aNode" presStyleLbl="bgShp" presStyleIdx="1" presStyleCnt="3"/>
      <dgm:spPr/>
      <dgm:t>
        <a:bodyPr/>
        <a:lstStyle/>
        <a:p>
          <a:endParaRPr lang="ru-RU"/>
        </a:p>
      </dgm:t>
    </dgm:pt>
    <dgm:pt modelId="{5A982FF3-6924-4427-B7B4-731D6CA3C3DB}" type="pres">
      <dgm:prSet presAssocID="{321D4572-6134-460A-9692-28EF88EA6733}" presName="textNode" presStyleLbl="bgShp" presStyleIdx="1" presStyleCnt="3"/>
      <dgm:spPr/>
      <dgm:t>
        <a:bodyPr/>
        <a:lstStyle/>
        <a:p>
          <a:endParaRPr lang="ru-RU"/>
        </a:p>
      </dgm:t>
    </dgm:pt>
    <dgm:pt modelId="{6E049E00-3457-44EF-9F16-802E883EEB67}" type="pres">
      <dgm:prSet presAssocID="{321D4572-6134-460A-9692-28EF88EA6733}" presName="compChildNode" presStyleCnt="0"/>
      <dgm:spPr/>
    </dgm:pt>
    <dgm:pt modelId="{B8C70EA5-F148-4A7B-9928-14FECA01B5BF}" type="pres">
      <dgm:prSet presAssocID="{321D4572-6134-460A-9692-28EF88EA6733}" presName="theInnerList" presStyleCnt="0"/>
      <dgm:spPr/>
    </dgm:pt>
    <dgm:pt modelId="{D6DF39E1-FFDE-4979-BBB2-CFB94B24B1DC}" type="pres">
      <dgm:prSet presAssocID="{8C579446-5CBE-4AE7-94FE-74186D1C71C8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D6878-9639-4E19-A174-4BDF6B97E42F}" type="pres">
      <dgm:prSet presAssocID="{8C579446-5CBE-4AE7-94FE-74186D1C71C8}" presName="aSpace2" presStyleCnt="0"/>
      <dgm:spPr/>
    </dgm:pt>
    <dgm:pt modelId="{4FAA59BF-B77E-4B2B-8F12-B51C94B0FC97}" type="pres">
      <dgm:prSet presAssocID="{B73BF03E-62C1-4DB3-9347-D7C1FE4FF30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C6A0A-E7C9-4D90-97F5-35D2EA88E6F0}" type="pres">
      <dgm:prSet presAssocID="{B73BF03E-62C1-4DB3-9347-D7C1FE4FF30E}" presName="aSpace2" presStyleCnt="0"/>
      <dgm:spPr/>
    </dgm:pt>
    <dgm:pt modelId="{A9A2B3B4-AFD6-4E0D-BD2F-FA1EBF756203}" type="pres">
      <dgm:prSet presAssocID="{5447FA20-D4E5-4DC6-BC39-C376C663526B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00B0E-C490-4853-869F-7B161DEC4EC2}" type="pres">
      <dgm:prSet presAssocID="{5447FA20-D4E5-4DC6-BC39-C376C663526B}" presName="aSpace2" presStyleCnt="0"/>
      <dgm:spPr/>
    </dgm:pt>
    <dgm:pt modelId="{251E79F6-64E4-4F2E-B9A7-204B5A4F7155}" type="pres">
      <dgm:prSet presAssocID="{3789A143-34CC-4A58-83B9-7AB2BB623033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5D65-C66F-4E0D-8AD5-D5A41180830E}" type="pres">
      <dgm:prSet presAssocID="{3789A143-34CC-4A58-83B9-7AB2BB623033}" presName="aSpace2" presStyleCnt="0"/>
      <dgm:spPr/>
    </dgm:pt>
    <dgm:pt modelId="{31F196DA-9E84-4894-B6E3-FD1ED5216A20}" type="pres">
      <dgm:prSet presAssocID="{FC8F9913-3A21-41EE-A781-47F62CEFDC04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09802-9A3B-4021-8015-E08C0CCAF8D0}" type="pres">
      <dgm:prSet presAssocID="{FC8F9913-3A21-41EE-A781-47F62CEFDC04}" presName="aSpace2" presStyleCnt="0"/>
      <dgm:spPr/>
    </dgm:pt>
    <dgm:pt modelId="{2DAF5091-668A-4083-AB0D-B4D623C098BE}" type="pres">
      <dgm:prSet presAssocID="{B3B40B18-3BCE-4EE9-AD21-A8997FE80E84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2802D-1FA8-42F5-AE0C-006250886A74}" type="pres">
      <dgm:prSet presAssocID="{B3B40B18-3BCE-4EE9-AD21-A8997FE80E84}" presName="aSpace2" presStyleCnt="0"/>
      <dgm:spPr/>
    </dgm:pt>
    <dgm:pt modelId="{520F7CEB-A5D4-4840-9684-36BF171B0BCE}" type="pres">
      <dgm:prSet presAssocID="{0E3269F1-C6F9-4237-9924-10B490E7EC1F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4E4BE-40B9-404D-BF67-1E3EA9420D51}" type="pres">
      <dgm:prSet presAssocID="{321D4572-6134-460A-9692-28EF88EA6733}" presName="aSpace" presStyleCnt="0"/>
      <dgm:spPr/>
    </dgm:pt>
    <dgm:pt modelId="{5101552D-1424-45A3-8CAB-C4846D135238}" type="pres">
      <dgm:prSet presAssocID="{168955DA-7DE6-48D2-B484-EC65D4317577}" presName="compNode" presStyleCnt="0"/>
      <dgm:spPr/>
    </dgm:pt>
    <dgm:pt modelId="{94F8BDD0-18B9-45CD-B6E7-C49AC68FFC22}" type="pres">
      <dgm:prSet presAssocID="{168955DA-7DE6-48D2-B484-EC65D4317577}" presName="aNode" presStyleLbl="bgShp" presStyleIdx="2" presStyleCnt="3"/>
      <dgm:spPr/>
      <dgm:t>
        <a:bodyPr/>
        <a:lstStyle/>
        <a:p>
          <a:endParaRPr lang="ru-RU"/>
        </a:p>
      </dgm:t>
    </dgm:pt>
    <dgm:pt modelId="{6B1FB9A9-4AA9-4A7F-AAFC-064E18B04FF8}" type="pres">
      <dgm:prSet presAssocID="{168955DA-7DE6-48D2-B484-EC65D4317577}" presName="textNode" presStyleLbl="bgShp" presStyleIdx="2" presStyleCnt="3"/>
      <dgm:spPr/>
      <dgm:t>
        <a:bodyPr/>
        <a:lstStyle/>
        <a:p>
          <a:endParaRPr lang="ru-RU"/>
        </a:p>
      </dgm:t>
    </dgm:pt>
    <dgm:pt modelId="{9B872570-E0A2-4C45-9B86-30AF2C385699}" type="pres">
      <dgm:prSet presAssocID="{168955DA-7DE6-48D2-B484-EC65D4317577}" presName="compChildNode" presStyleCnt="0"/>
      <dgm:spPr/>
    </dgm:pt>
    <dgm:pt modelId="{65F2594E-7989-4D77-871A-9350E7A98438}" type="pres">
      <dgm:prSet presAssocID="{168955DA-7DE6-48D2-B484-EC65D4317577}" presName="theInnerList" presStyleCnt="0"/>
      <dgm:spPr/>
    </dgm:pt>
    <dgm:pt modelId="{111DD628-B5F6-43E1-9EBB-D44EA0FF93DB}" type="pres">
      <dgm:prSet presAssocID="{C697CA85-B270-406B-8D77-BBCA27596D5A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2031A-29B3-44CD-87CF-8FAF881A547A}" srcId="{4BE622C2-914F-46B2-8F7D-70BA363CBEDF}" destId="{B62475E2-68C8-49D1-B31D-CDC3192322E1}" srcOrd="1" destOrd="0" parTransId="{418668C0-6EA7-4835-8644-5C6EDB253ED1}" sibTransId="{E883B8FE-2B77-4600-AC50-6BC36DF7A012}"/>
    <dgm:cxn modelId="{775C7D9F-DF14-43A3-B00A-1861CCEA946C}" type="presOf" srcId="{321D4572-6134-460A-9692-28EF88EA6733}" destId="{5A982FF3-6924-4427-B7B4-731D6CA3C3DB}" srcOrd="1" destOrd="0" presId="urn:microsoft.com/office/officeart/2005/8/layout/lProcess2"/>
    <dgm:cxn modelId="{1E4E0AE2-3963-450F-B065-645CFCF018CE}" type="presOf" srcId="{1E6EA31F-0E22-4D3F-8FC5-8F6132BA1532}" destId="{AB1876FE-7846-44B6-91D7-E152311EEAC4}" srcOrd="0" destOrd="0" presId="urn:microsoft.com/office/officeart/2005/8/layout/lProcess2"/>
    <dgm:cxn modelId="{9D273CCB-9BBC-4418-B6CB-C36C5264FB33}" srcId="{321D4572-6134-460A-9692-28EF88EA6733}" destId="{0E3269F1-C6F9-4237-9924-10B490E7EC1F}" srcOrd="6" destOrd="0" parTransId="{11961FF0-7F3C-4E5C-90EA-4DB99F2C5CE8}" sibTransId="{3FAA4524-0FBE-4C5A-AEA9-C9BAAA68CB0A}"/>
    <dgm:cxn modelId="{BF26BA3C-9166-4DFA-A4B2-D098D0569965}" type="presOf" srcId="{4BE622C2-914F-46B2-8F7D-70BA363CBEDF}" destId="{12A2383E-70EF-4E86-9549-25A82A3CBC8E}" srcOrd="1" destOrd="0" presId="urn:microsoft.com/office/officeart/2005/8/layout/lProcess2"/>
    <dgm:cxn modelId="{6D7CD53F-EF0D-481F-97D5-263BDC7515F4}" type="presOf" srcId="{3789A143-34CC-4A58-83B9-7AB2BB623033}" destId="{251E79F6-64E4-4F2E-B9A7-204B5A4F7155}" srcOrd="0" destOrd="0" presId="urn:microsoft.com/office/officeart/2005/8/layout/lProcess2"/>
    <dgm:cxn modelId="{10041BB9-5A7C-4C51-9315-84F33FAFB757}" type="presOf" srcId="{321D4572-6134-460A-9692-28EF88EA6733}" destId="{5EA29F82-5593-4530-8D79-0DDFE7EFB9AA}" srcOrd="0" destOrd="0" presId="urn:microsoft.com/office/officeart/2005/8/layout/lProcess2"/>
    <dgm:cxn modelId="{7B22D93F-B81C-449A-A158-53D2F37CEDBD}" type="presOf" srcId="{8C579446-5CBE-4AE7-94FE-74186D1C71C8}" destId="{D6DF39E1-FFDE-4979-BBB2-CFB94B24B1DC}" srcOrd="0" destOrd="0" presId="urn:microsoft.com/office/officeart/2005/8/layout/lProcess2"/>
    <dgm:cxn modelId="{321D595C-A7CC-40E7-868C-0560AA8868D3}" type="presOf" srcId="{168955DA-7DE6-48D2-B484-EC65D4317577}" destId="{94F8BDD0-18B9-45CD-B6E7-C49AC68FFC22}" srcOrd="0" destOrd="0" presId="urn:microsoft.com/office/officeart/2005/8/layout/lProcess2"/>
    <dgm:cxn modelId="{CCD0796F-ABE5-4C69-9EF7-6C61230A6542}" type="presOf" srcId="{C697CA85-B270-406B-8D77-BBCA27596D5A}" destId="{111DD628-B5F6-43E1-9EBB-D44EA0FF93DB}" srcOrd="0" destOrd="0" presId="urn:microsoft.com/office/officeart/2005/8/layout/lProcess2"/>
    <dgm:cxn modelId="{9A9CFF23-32C9-47A0-8209-D2B234E1C083}" srcId="{168955DA-7DE6-48D2-B484-EC65D4317577}" destId="{C697CA85-B270-406B-8D77-BBCA27596D5A}" srcOrd="0" destOrd="0" parTransId="{EF9D21E5-F912-4E14-A95A-6ACC7540BBFC}" sibTransId="{662BC16E-D664-4EC8-9760-901801389FBD}"/>
    <dgm:cxn modelId="{8AF7E027-61B7-4337-B82D-FF3BA553E605}" type="presOf" srcId="{5447FA20-D4E5-4DC6-BC39-C376C663526B}" destId="{A9A2B3B4-AFD6-4E0D-BD2F-FA1EBF756203}" srcOrd="0" destOrd="0" presId="urn:microsoft.com/office/officeart/2005/8/layout/lProcess2"/>
    <dgm:cxn modelId="{850FC774-55B2-4206-B4E1-32F30F0F5B5C}" type="presOf" srcId="{0E3269F1-C6F9-4237-9924-10B490E7EC1F}" destId="{520F7CEB-A5D4-4840-9684-36BF171B0BCE}" srcOrd="0" destOrd="0" presId="urn:microsoft.com/office/officeart/2005/8/layout/lProcess2"/>
    <dgm:cxn modelId="{4C539F27-063C-47F8-BB86-2F1907F16F3F}" type="presOf" srcId="{B73BF03E-62C1-4DB3-9347-D7C1FE4FF30E}" destId="{4FAA59BF-B77E-4B2B-8F12-B51C94B0FC97}" srcOrd="0" destOrd="0" presId="urn:microsoft.com/office/officeart/2005/8/layout/lProcess2"/>
    <dgm:cxn modelId="{B53E12DF-3EEC-42AB-BA4E-41071BFF9835}" type="presOf" srcId="{B62475E2-68C8-49D1-B31D-CDC3192322E1}" destId="{3AE1DD24-1D3F-4107-BA60-4AF80BE938A5}" srcOrd="0" destOrd="0" presId="urn:microsoft.com/office/officeart/2005/8/layout/lProcess2"/>
    <dgm:cxn modelId="{204A2BE6-693E-4935-ADD4-7E0DEFCF6140}" srcId="{0EF342E0-3EA5-407A-A5D0-99E4202ACF0B}" destId="{168955DA-7DE6-48D2-B484-EC65D4317577}" srcOrd="2" destOrd="0" parTransId="{276CE1E1-9B13-4A45-9DB2-C7B85FDF6F17}" sibTransId="{448732F3-0810-4495-A3DA-BCACB6C5E803}"/>
    <dgm:cxn modelId="{9B46AAD8-259D-4993-A73C-2338B536BFF6}" srcId="{321D4572-6134-460A-9692-28EF88EA6733}" destId="{FC8F9913-3A21-41EE-A781-47F62CEFDC04}" srcOrd="4" destOrd="0" parTransId="{885F5531-79F6-4FF9-B397-C45AE3A1CD92}" sibTransId="{5105A43F-22A4-474D-92A2-7EB0F96C8C6F}"/>
    <dgm:cxn modelId="{95FF03A3-6DAB-4BEF-A4B6-E74112A79199}" type="presOf" srcId="{4BE622C2-914F-46B2-8F7D-70BA363CBEDF}" destId="{35E3DFEC-38A5-4A39-A6C1-ED08BA62F18C}" srcOrd="0" destOrd="0" presId="urn:microsoft.com/office/officeart/2005/8/layout/lProcess2"/>
    <dgm:cxn modelId="{CC6D26F0-48CE-42E7-A08E-AF694269FE12}" srcId="{0EF342E0-3EA5-407A-A5D0-99E4202ACF0B}" destId="{4BE622C2-914F-46B2-8F7D-70BA363CBEDF}" srcOrd="0" destOrd="0" parTransId="{563A97D0-32CF-4F25-B54C-2128235C3EDB}" sibTransId="{23E3D49D-BF7D-48AA-BF37-22176DDC50D6}"/>
    <dgm:cxn modelId="{985FF506-9BD5-4D10-AC8C-B6F12A085664}" type="presOf" srcId="{B3B40B18-3BCE-4EE9-AD21-A8997FE80E84}" destId="{2DAF5091-668A-4083-AB0D-B4D623C098BE}" srcOrd="0" destOrd="0" presId="urn:microsoft.com/office/officeart/2005/8/layout/lProcess2"/>
    <dgm:cxn modelId="{981B5EF3-36BC-485A-9FE3-E022C23467ED}" type="presOf" srcId="{168955DA-7DE6-48D2-B484-EC65D4317577}" destId="{6B1FB9A9-4AA9-4A7F-AAFC-064E18B04FF8}" srcOrd="1" destOrd="0" presId="urn:microsoft.com/office/officeart/2005/8/layout/lProcess2"/>
    <dgm:cxn modelId="{2AE0780F-C2D8-4161-A53E-4BC0F13CDF48}" srcId="{0EF342E0-3EA5-407A-A5D0-99E4202ACF0B}" destId="{321D4572-6134-460A-9692-28EF88EA6733}" srcOrd="1" destOrd="0" parTransId="{D9A4BF33-94E7-447D-9776-CCEFB94D6F67}" sibTransId="{542103C7-981D-42C8-9F3A-5D6B9D8F79C2}"/>
    <dgm:cxn modelId="{68FC6A48-6E9E-4CED-92EF-3B66F0CB56BA}" srcId="{321D4572-6134-460A-9692-28EF88EA6733}" destId="{B73BF03E-62C1-4DB3-9347-D7C1FE4FF30E}" srcOrd="1" destOrd="0" parTransId="{78D00D57-BEBC-4E8D-92DB-8DEFDFF84549}" sibTransId="{F89CE9D8-CA79-4F8E-8971-C8CC2358F61A}"/>
    <dgm:cxn modelId="{2E57262B-4C8C-444F-B0F8-7E1C073A0573}" type="presOf" srcId="{0EF342E0-3EA5-407A-A5D0-99E4202ACF0B}" destId="{91440A82-DC46-429E-B97C-520BD4939975}" srcOrd="0" destOrd="0" presId="urn:microsoft.com/office/officeart/2005/8/layout/lProcess2"/>
    <dgm:cxn modelId="{9CFA20F9-EC5C-4E8D-AA1F-E0154BA2B857}" srcId="{321D4572-6134-460A-9692-28EF88EA6733}" destId="{B3B40B18-3BCE-4EE9-AD21-A8997FE80E84}" srcOrd="5" destOrd="0" parTransId="{41ADB473-8A05-4B3B-AE3F-035BB1BBF1B7}" sibTransId="{DB9C1FDE-0E15-4CED-8D8B-CB3230D13062}"/>
    <dgm:cxn modelId="{577AD26B-4031-47DB-B3A7-0C9DCA45C9FE}" type="presOf" srcId="{FC8F9913-3A21-41EE-A781-47F62CEFDC04}" destId="{31F196DA-9E84-4894-B6E3-FD1ED5216A20}" srcOrd="0" destOrd="0" presId="urn:microsoft.com/office/officeart/2005/8/layout/lProcess2"/>
    <dgm:cxn modelId="{64EE24A9-43B2-464E-9C8A-4A69285C300F}" srcId="{321D4572-6134-460A-9692-28EF88EA6733}" destId="{5447FA20-D4E5-4DC6-BC39-C376C663526B}" srcOrd="2" destOrd="0" parTransId="{0E63B56B-0384-4839-9130-128479C403F6}" sibTransId="{3D358C6B-93CF-4F7F-A3D3-3A1576CA09C4}"/>
    <dgm:cxn modelId="{198D8C7D-8848-4A81-B3F3-9AB11623504E}" srcId="{321D4572-6134-460A-9692-28EF88EA6733}" destId="{3789A143-34CC-4A58-83B9-7AB2BB623033}" srcOrd="3" destOrd="0" parTransId="{416011C0-ED13-49A7-BBE7-AE10D1F8F1C0}" sibTransId="{BFEB0B50-0BAA-4FFF-9EF8-26FA3E9F89BA}"/>
    <dgm:cxn modelId="{B99EDFDD-2098-445F-8BA5-989C4B15B8E9}" srcId="{4BE622C2-914F-46B2-8F7D-70BA363CBEDF}" destId="{1E6EA31F-0E22-4D3F-8FC5-8F6132BA1532}" srcOrd="0" destOrd="0" parTransId="{C883F1B6-B6CB-4F99-82CF-4B058C4E43B8}" sibTransId="{C050D85D-C2A9-4225-9ED7-91CED18B337A}"/>
    <dgm:cxn modelId="{A073C54F-0EAE-42E9-AC48-6182DCAE98B1}" srcId="{321D4572-6134-460A-9692-28EF88EA6733}" destId="{8C579446-5CBE-4AE7-94FE-74186D1C71C8}" srcOrd="0" destOrd="0" parTransId="{C3A1645C-3FC1-4D00-95AE-CE740203AB12}" sibTransId="{1516AD11-E7E4-4AD8-9F1F-19E20D77BDCC}"/>
    <dgm:cxn modelId="{32050D7C-8A1F-4B5C-B4BA-4B71FD434ECF}" type="presParOf" srcId="{91440A82-DC46-429E-B97C-520BD4939975}" destId="{2E81D863-5248-4A99-83BE-8CECE65758C9}" srcOrd="0" destOrd="0" presId="urn:microsoft.com/office/officeart/2005/8/layout/lProcess2"/>
    <dgm:cxn modelId="{788F7BBF-6C45-454C-B4F1-C00B4FE15AB4}" type="presParOf" srcId="{2E81D863-5248-4A99-83BE-8CECE65758C9}" destId="{35E3DFEC-38A5-4A39-A6C1-ED08BA62F18C}" srcOrd="0" destOrd="0" presId="urn:microsoft.com/office/officeart/2005/8/layout/lProcess2"/>
    <dgm:cxn modelId="{AF8FB43D-F5A6-45C7-A272-939FCCE99ABD}" type="presParOf" srcId="{2E81D863-5248-4A99-83BE-8CECE65758C9}" destId="{12A2383E-70EF-4E86-9549-25A82A3CBC8E}" srcOrd="1" destOrd="0" presId="urn:microsoft.com/office/officeart/2005/8/layout/lProcess2"/>
    <dgm:cxn modelId="{BFF2EB2C-38B0-4A9C-946C-50D27DDF186A}" type="presParOf" srcId="{2E81D863-5248-4A99-83BE-8CECE65758C9}" destId="{91997AC0-8908-43C8-A24D-E495A6CF89F7}" srcOrd="2" destOrd="0" presId="urn:microsoft.com/office/officeart/2005/8/layout/lProcess2"/>
    <dgm:cxn modelId="{42CE7659-35EF-4F6B-9DEB-36D930C1CC1E}" type="presParOf" srcId="{91997AC0-8908-43C8-A24D-E495A6CF89F7}" destId="{1CA94004-2F89-4DDC-972D-8AB1165A8975}" srcOrd="0" destOrd="0" presId="urn:microsoft.com/office/officeart/2005/8/layout/lProcess2"/>
    <dgm:cxn modelId="{62E9CA60-739A-4B65-9B5F-DF1FBD0B1DF8}" type="presParOf" srcId="{1CA94004-2F89-4DDC-972D-8AB1165A8975}" destId="{AB1876FE-7846-44B6-91D7-E152311EEAC4}" srcOrd="0" destOrd="0" presId="urn:microsoft.com/office/officeart/2005/8/layout/lProcess2"/>
    <dgm:cxn modelId="{1C3ABE2E-3ED0-47B4-AE54-17A8B5E0CF69}" type="presParOf" srcId="{1CA94004-2F89-4DDC-972D-8AB1165A8975}" destId="{79930458-A5C8-469C-9126-7820BEB91898}" srcOrd="1" destOrd="0" presId="urn:microsoft.com/office/officeart/2005/8/layout/lProcess2"/>
    <dgm:cxn modelId="{80F82E3B-6A6C-4000-AF0F-904E0788E921}" type="presParOf" srcId="{1CA94004-2F89-4DDC-972D-8AB1165A8975}" destId="{3AE1DD24-1D3F-4107-BA60-4AF80BE938A5}" srcOrd="2" destOrd="0" presId="urn:microsoft.com/office/officeart/2005/8/layout/lProcess2"/>
    <dgm:cxn modelId="{8E6E43B8-7182-4789-938A-5B67B9E7DC9A}" type="presParOf" srcId="{91440A82-DC46-429E-B97C-520BD4939975}" destId="{346DBF72-4A0A-4020-B5E7-1379EB02AA70}" srcOrd="1" destOrd="0" presId="urn:microsoft.com/office/officeart/2005/8/layout/lProcess2"/>
    <dgm:cxn modelId="{00985769-C61A-4C57-96DD-F05AE9CD2CBA}" type="presParOf" srcId="{91440A82-DC46-429E-B97C-520BD4939975}" destId="{FC3DC6DE-EE47-4784-BDFA-06A1F0BC75AD}" srcOrd="2" destOrd="0" presId="urn:microsoft.com/office/officeart/2005/8/layout/lProcess2"/>
    <dgm:cxn modelId="{F6FA85C1-3EAB-4517-9070-CEE3D2DDA565}" type="presParOf" srcId="{FC3DC6DE-EE47-4784-BDFA-06A1F0BC75AD}" destId="{5EA29F82-5593-4530-8D79-0DDFE7EFB9AA}" srcOrd="0" destOrd="0" presId="urn:microsoft.com/office/officeart/2005/8/layout/lProcess2"/>
    <dgm:cxn modelId="{4D54BE8F-3B4A-49AD-8901-BCD81AD602FE}" type="presParOf" srcId="{FC3DC6DE-EE47-4784-BDFA-06A1F0BC75AD}" destId="{5A982FF3-6924-4427-B7B4-731D6CA3C3DB}" srcOrd="1" destOrd="0" presId="urn:microsoft.com/office/officeart/2005/8/layout/lProcess2"/>
    <dgm:cxn modelId="{71F79628-31C9-4DEA-919C-44823E125EFA}" type="presParOf" srcId="{FC3DC6DE-EE47-4784-BDFA-06A1F0BC75AD}" destId="{6E049E00-3457-44EF-9F16-802E883EEB67}" srcOrd="2" destOrd="0" presId="urn:microsoft.com/office/officeart/2005/8/layout/lProcess2"/>
    <dgm:cxn modelId="{A183E1A4-0B9C-4DCF-B5DE-3FB8CA702002}" type="presParOf" srcId="{6E049E00-3457-44EF-9F16-802E883EEB67}" destId="{B8C70EA5-F148-4A7B-9928-14FECA01B5BF}" srcOrd="0" destOrd="0" presId="urn:microsoft.com/office/officeart/2005/8/layout/lProcess2"/>
    <dgm:cxn modelId="{F2FC436B-92CF-4E12-8916-E36B07672ECE}" type="presParOf" srcId="{B8C70EA5-F148-4A7B-9928-14FECA01B5BF}" destId="{D6DF39E1-FFDE-4979-BBB2-CFB94B24B1DC}" srcOrd="0" destOrd="0" presId="urn:microsoft.com/office/officeart/2005/8/layout/lProcess2"/>
    <dgm:cxn modelId="{1C4D5E6B-1114-400D-8550-1F99E8A51BF2}" type="presParOf" srcId="{B8C70EA5-F148-4A7B-9928-14FECA01B5BF}" destId="{825D6878-9639-4E19-A174-4BDF6B97E42F}" srcOrd="1" destOrd="0" presId="urn:microsoft.com/office/officeart/2005/8/layout/lProcess2"/>
    <dgm:cxn modelId="{DCD1AC46-A439-4B29-9A7A-AAC90D56F58C}" type="presParOf" srcId="{B8C70EA5-F148-4A7B-9928-14FECA01B5BF}" destId="{4FAA59BF-B77E-4B2B-8F12-B51C94B0FC97}" srcOrd="2" destOrd="0" presId="urn:microsoft.com/office/officeart/2005/8/layout/lProcess2"/>
    <dgm:cxn modelId="{28873E1E-4921-4C63-A81A-5C3BB45F1218}" type="presParOf" srcId="{B8C70EA5-F148-4A7B-9928-14FECA01B5BF}" destId="{423C6A0A-E7C9-4D90-97F5-35D2EA88E6F0}" srcOrd="3" destOrd="0" presId="urn:microsoft.com/office/officeart/2005/8/layout/lProcess2"/>
    <dgm:cxn modelId="{F38DC160-4DFC-4607-9ACC-C2E26CE7CA16}" type="presParOf" srcId="{B8C70EA5-F148-4A7B-9928-14FECA01B5BF}" destId="{A9A2B3B4-AFD6-4E0D-BD2F-FA1EBF756203}" srcOrd="4" destOrd="0" presId="urn:microsoft.com/office/officeart/2005/8/layout/lProcess2"/>
    <dgm:cxn modelId="{CE9909A7-08F5-4DD5-A8E8-3F7A1F6BE519}" type="presParOf" srcId="{B8C70EA5-F148-4A7B-9928-14FECA01B5BF}" destId="{F1600B0E-C490-4853-869F-7B161DEC4EC2}" srcOrd="5" destOrd="0" presId="urn:microsoft.com/office/officeart/2005/8/layout/lProcess2"/>
    <dgm:cxn modelId="{1D72123A-13B6-45CD-A4F4-4DEB36B38A6C}" type="presParOf" srcId="{B8C70EA5-F148-4A7B-9928-14FECA01B5BF}" destId="{251E79F6-64E4-4F2E-B9A7-204B5A4F7155}" srcOrd="6" destOrd="0" presId="urn:microsoft.com/office/officeart/2005/8/layout/lProcess2"/>
    <dgm:cxn modelId="{EF408DBB-5002-492B-B267-76C3F5DD8544}" type="presParOf" srcId="{B8C70EA5-F148-4A7B-9928-14FECA01B5BF}" destId="{3F885D65-C66F-4E0D-8AD5-D5A41180830E}" srcOrd="7" destOrd="0" presId="urn:microsoft.com/office/officeart/2005/8/layout/lProcess2"/>
    <dgm:cxn modelId="{878B3C68-B2C5-4CD7-A2C5-7E4F2937B517}" type="presParOf" srcId="{B8C70EA5-F148-4A7B-9928-14FECA01B5BF}" destId="{31F196DA-9E84-4894-B6E3-FD1ED5216A20}" srcOrd="8" destOrd="0" presId="urn:microsoft.com/office/officeart/2005/8/layout/lProcess2"/>
    <dgm:cxn modelId="{226584D5-5FA4-49F9-B366-EC6052DC9E52}" type="presParOf" srcId="{B8C70EA5-F148-4A7B-9928-14FECA01B5BF}" destId="{53D09802-9A3B-4021-8015-E08C0CCAF8D0}" srcOrd="9" destOrd="0" presId="urn:microsoft.com/office/officeart/2005/8/layout/lProcess2"/>
    <dgm:cxn modelId="{2A0E5B56-506A-40D7-9C63-B67AEE7383D7}" type="presParOf" srcId="{B8C70EA5-F148-4A7B-9928-14FECA01B5BF}" destId="{2DAF5091-668A-4083-AB0D-B4D623C098BE}" srcOrd="10" destOrd="0" presId="urn:microsoft.com/office/officeart/2005/8/layout/lProcess2"/>
    <dgm:cxn modelId="{033FA470-011D-46F3-9D78-7157E142C648}" type="presParOf" srcId="{B8C70EA5-F148-4A7B-9928-14FECA01B5BF}" destId="{1242802D-1FA8-42F5-AE0C-006250886A74}" srcOrd="11" destOrd="0" presId="urn:microsoft.com/office/officeart/2005/8/layout/lProcess2"/>
    <dgm:cxn modelId="{852A6BF6-3694-440E-A8F2-4F93FA5E3F3A}" type="presParOf" srcId="{B8C70EA5-F148-4A7B-9928-14FECA01B5BF}" destId="{520F7CEB-A5D4-4840-9684-36BF171B0BCE}" srcOrd="12" destOrd="0" presId="urn:microsoft.com/office/officeart/2005/8/layout/lProcess2"/>
    <dgm:cxn modelId="{3932AF48-4372-4948-B2E5-836859AEBC78}" type="presParOf" srcId="{91440A82-DC46-429E-B97C-520BD4939975}" destId="{80C4E4BE-40B9-404D-BF67-1E3EA9420D51}" srcOrd="3" destOrd="0" presId="urn:microsoft.com/office/officeart/2005/8/layout/lProcess2"/>
    <dgm:cxn modelId="{CE9E9646-7217-410A-853A-92AD4B720AD8}" type="presParOf" srcId="{91440A82-DC46-429E-B97C-520BD4939975}" destId="{5101552D-1424-45A3-8CAB-C4846D135238}" srcOrd="4" destOrd="0" presId="urn:microsoft.com/office/officeart/2005/8/layout/lProcess2"/>
    <dgm:cxn modelId="{B18C7342-61A0-47D3-B19A-05C844B2D24D}" type="presParOf" srcId="{5101552D-1424-45A3-8CAB-C4846D135238}" destId="{94F8BDD0-18B9-45CD-B6E7-C49AC68FFC22}" srcOrd="0" destOrd="0" presId="urn:microsoft.com/office/officeart/2005/8/layout/lProcess2"/>
    <dgm:cxn modelId="{402BF3E5-29D3-49C6-9BC3-944FC97AA459}" type="presParOf" srcId="{5101552D-1424-45A3-8CAB-C4846D135238}" destId="{6B1FB9A9-4AA9-4A7F-AAFC-064E18B04FF8}" srcOrd="1" destOrd="0" presId="urn:microsoft.com/office/officeart/2005/8/layout/lProcess2"/>
    <dgm:cxn modelId="{EF13D92D-2376-4C80-AC56-DF74B57D5546}" type="presParOf" srcId="{5101552D-1424-45A3-8CAB-C4846D135238}" destId="{9B872570-E0A2-4C45-9B86-30AF2C385699}" srcOrd="2" destOrd="0" presId="urn:microsoft.com/office/officeart/2005/8/layout/lProcess2"/>
    <dgm:cxn modelId="{0A00D1CF-1F48-41E9-8AD8-D85F259488BA}" type="presParOf" srcId="{9B872570-E0A2-4C45-9B86-30AF2C385699}" destId="{65F2594E-7989-4D77-871A-9350E7A98438}" srcOrd="0" destOrd="0" presId="urn:microsoft.com/office/officeart/2005/8/layout/lProcess2"/>
    <dgm:cxn modelId="{2B846DBD-2194-4515-AEB5-C25DFC6C522B}" type="presParOf" srcId="{65F2594E-7989-4D77-871A-9350E7A98438}" destId="{111DD628-B5F6-43E1-9EBB-D44EA0FF93D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7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0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9A203CC-6FE4-4CE9-BB35-69C96CD17289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4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6EEA53-AFEF-124F-AA6D-FCD81E64A70D}"/>
              </a:ext>
            </a:extLst>
          </p:cNvPr>
          <p:cNvSpPr txBox="1"/>
          <p:nvPr/>
        </p:nvSpPr>
        <p:spPr>
          <a:xfrm>
            <a:off x="820615" y="2169192"/>
            <a:ext cx="8628185" cy="4062651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ru-RU" sz="39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Преимущества правил ARCSA </a:t>
            </a:r>
            <a:r>
              <a:rPr lang="ru-RU" sz="39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(</a:t>
            </a:r>
            <a:r>
              <a:rPr lang="ru-RU" sz="39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Национальное агентство по регулированию, контролю и санитарному надзору Эквадора</a:t>
            </a:r>
            <a:r>
              <a:rPr lang="ru-RU" sz="39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) </a:t>
            </a:r>
            <a:r>
              <a:rPr lang="ru-RU" sz="39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по сертификации надлежащих практик национальных фармацевтических учреждений, нацеленных на получение статуса Агентства 4-го уровня.</a:t>
            </a:r>
            <a:endParaRPr lang="ru-RU" sz="3900" b="0" i="0" kern="1200" dirty="0">
              <a:solidFill>
                <a:schemeClr val="tx1"/>
              </a:solidFill>
              <a:effectLst/>
              <a:latin typeface="Akzidenz-Grotesk Pro Medium" panose="02000503030000020003" pitchFamily="2" charset="0"/>
            </a:endParaRPr>
          </a:p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2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206755786"/>
              </p:ext>
            </p:extLst>
          </p:nvPr>
        </p:nvGraphicFramePr>
        <p:xfrm>
          <a:off x="1059352" y="163513"/>
          <a:ext cx="10610134" cy="584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59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BDA18A8-0D48-4727-96F5-23CFDF46C88C}"/>
              </a:ext>
            </a:extLst>
          </p:cNvPr>
          <p:cNvGrpSpPr/>
          <p:nvPr/>
        </p:nvGrpSpPr>
        <p:grpSpPr>
          <a:xfrm>
            <a:off x="257932" y="165264"/>
            <a:ext cx="11699036" cy="6584278"/>
            <a:chOff x="257932" y="165264"/>
            <a:chExt cx="11699036" cy="65842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F241E2D-1CE3-49DD-B087-7C590CB7527B}"/>
                </a:ext>
              </a:extLst>
            </p:cNvPr>
            <p:cNvSpPr/>
            <p:nvPr/>
          </p:nvSpPr>
          <p:spPr>
            <a:xfrm>
              <a:off x="257932" y="165265"/>
              <a:ext cx="2503860" cy="3146400"/>
            </a:xfrm>
            <a:custGeom>
              <a:avLst/>
              <a:gdLst>
                <a:gd name="connsiteX0" fmla="*/ 0 w 2503860"/>
                <a:gd name="connsiteY0" fmla="*/ 250386 h 2576786"/>
                <a:gd name="connsiteX1" fmla="*/ 250386 w 2503860"/>
                <a:gd name="connsiteY1" fmla="*/ 0 h 2576786"/>
                <a:gd name="connsiteX2" fmla="*/ 2253474 w 2503860"/>
                <a:gd name="connsiteY2" fmla="*/ 0 h 2576786"/>
                <a:gd name="connsiteX3" fmla="*/ 2503860 w 2503860"/>
                <a:gd name="connsiteY3" fmla="*/ 250386 h 2576786"/>
                <a:gd name="connsiteX4" fmla="*/ 2503860 w 2503860"/>
                <a:gd name="connsiteY4" fmla="*/ 2326400 h 2576786"/>
                <a:gd name="connsiteX5" fmla="*/ 2253474 w 2503860"/>
                <a:gd name="connsiteY5" fmla="*/ 2576786 h 2576786"/>
                <a:gd name="connsiteX6" fmla="*/ 250386 w 2503860"/>
                <a:gd name="connsiteY6" fmla="*/ 2576786 h 2576786"/>
                <a:gd name="connsiteX7" fmla="*/ 0 w 2503860"/>
                <a:gd name="connsiteY7" fmla="*/ 2326400 h 2576786"/>
                <a:gd name="connsiteX8" fmla="*/ 0 w 2503860"/>
                <a:gd name="connsiteY8" fmla="*/ 250386 h 257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860" h="2576786">
                  <a:moveTo>
                    <a:pt x="0" y="250386"/>
                  </a:moveTo>
                  <a:cubicBezTo>
                    <a:pt x="0" y="112102"/>
                    <a:pt x="112102" y="0"/>
                    <a:pt x="250386" y="0"/>
                  </a:cubicBezTo>
                  <a:lnTo>
                    <a:pt x="2253474" y="0"/>
                  </a:lnTo>
                  <a:cubicBezTo>
                    <a:pt x="2391758" y="0"/>
                    <a:pt x="2503860" y="112102"/>
                    <a:pt x="2503860" y="250386"/>
                  </a:cubicBezTo>
                  <a:lnTo>
                    <a:pt x="2503860" y="2326400"/>
                  </a:lnTo>
                  <a:cubicBezTo>
                    <a:pt x="2503860" y="2464684"/>
                    <a:pt x="2391758" y="2576786"/>
                    <a:pt x="2253474" y="2576786"/>
                  </a:cubicBezTo>
                  <a:lnTo>
                    <a:pt x="250386" y="2576786"/>
                  </a:lnTo>
                  <a:cubicBezTo>
                    <a:pt x="112102" y="2576786"/>
                    <a:pt x="0" y="2464684"/>
                    <a:pt x="0" y="2326400"/>
                  </a:cubicBezTo>
                  <a:lnTo>
                    <a:pt x="0" y="25038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927509" numCol="1" spcCol="1270" rtlCol="0" anchor="t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Cambria" panose="02040503050406030204" pitchFamily="18" charset="0"/>
                </a:rPr>
                <a:t>Предварительный аудит </a:t>
              </a:r>
              <a:r>
                <a:rPr lang="en-US" b="1" dirty="0" smtClean="0">
                  <a:latin typeface="Cambria" panose="02040503050406030204" pitchFamily="18" charset="0"/>
                </a:rPr>
                <a:t>PAHO</a:t>
              </a:r>
              <a:r>
                <a:rPr lang="ru-RU" sz="1800" b="1" kern="1200" dirty="0" smtClean="0">
                  <a:latin typeface="Cambria" panose="02040503050406030204" pitchFamily="18" charset="0"/>
                </a:rPr>
                <a:t> </a:t>
              </a:r>
              <a:r>
                <a:rPr lang="ru-RU" sz="1800" b="1" kern="1200" dirty="0">
                  <a:latin typeface="Cambria" panose="02040503050406030204" pitchFamily="18" charset="0"/>
                </a:rPr>
                <a:t>2016</a:t>
              </a: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1800" kern="1200" dirty="0">
                <a:latin typeface="Cambria" panose="02040503050406030204" pitchFamily="18" charset="0"/>
              </a:endParaRP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Cambria" panose="02040503050406030204" pitchFamily="18" charset="0"/>
                </a:rPr>
                <a:t>Готовность 80%</a:t>
              </a: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0" i="0" kern="1200" dirty="0">
                  <a:latin typeface="Cambria" panose="02040503050406030204" pitchFamily="18" charset="0"/>
                </a:rPr>
                <a:t>Частичная готовность 20%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58AD864-1FD3-4D3D-89E7-0EEFE7F4AFFA}"/>
                </a:ext>
              </a:extLst>
            </p:cNvPr>
            <p:cNvSpPr/>
            <p:nvPr/>
          </p:nvSpPr>
          <p:spPr>
            <a:xfrm>
              <a:off x="644980" y="2292192"/>
              <a:ext cx="2753269" cy="4400543"/>
            </a:xfrm>
            <a:custGeom>
              <a:avLst/>
              <a:gdLst>
                <a:gd name="connsiteX0" fmla="*/ 0 w 2753269"/>
                <a:gd name="connsiteY0" fmla="*/ 43426 h 434262"/>
                <a:gd name="connsiteX1" fmla="*/ 43426 w 2753269"/>
                <a:gd name="connsiteY1" fmla="*/ 0 h 434262"/>
                <a:gd name="connsiteX2" fmla="*/ 2709843 w 2753269"/>
                <a:gd name="connsiteY2" fmla="*/ 0 h 434262"/>
                <a:gd name="connsiteX3" fmla="*/ 2753269 w 2753269"/>
                <a:gd name="connsiteY3" fmla="*/ 43426 h 434262"/>
                <a:gd name="connsiteX4" fmla="*/ 2753269 w 2753269"/>
                <a:gd name="connsiteY4" fmla="*/ 390836 h 434262"/>
                <a:gd name="connsiteX5" fmla="*/ 2709843 w 2753269"/>
                <a:gd name="connsiteY5" fmla="*/ 434262 h 434262"/>
                <a:gd name="connsiteX6" fmla="*/ 43426 w 2753269"/>
                <a:gd name="connsiteY6" fmla="*/ 434262 h 434262"/>
                <a:gd name="connsiteX7" fmla="*/ 0 w 2753269"/>
                <a:gd name="connsiteY7" fmla="*/ 390836 h 434262"/>
                <a:gd name="connsiteX8" fmla="*/ 0 w 2753269"/>
                <a:gd name="connsiteY8" fmla="*/ 43426 h 43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3269" h="434262">
                  <a:moveTo>
                    <a:pt x="0" y="43426"/>
                  </a:moveTo>
                  <a:cubicBezTo>
                    <a:pt x="0" y="19442"/>
                    <a:pt x="19442" y="0"/>
                    <a:pt x="43426" y="0"/>
                  </a:cubicBezTo>
                  <a:lnTo>
                    <a:pt x="2709843" y="0"/>
                  </a:lnTo>
                  <a:cubicBezTo>
                    <a:pt x="2733827" y="0"/>
                    <a:pt x="2753269" y="19442"/>
                    <a:pt x="2753269" y="43426"/>
                  </a:cubicBezTo>
                  <a:lnTo>
                    <a:pt x="2753269" y="390836"/>
                  </a:lnTo>
                  <a:cubicBezTo>
                    <a:pt x="2753269" y="414820"/>
                    <a:pt x="2733827" y="434262"/>
                    <a:pt x="2709843" y="434262"/>
                  </a:cubicBezTo>
                  <a:lnTo>
                    <a:pt x="43426" y="434262"/>
                  </a:lnTo>
                  <a:cubicBezTo>
                    <a:pt x="19442" y="434262"/>
                    <a:pt x="0" y="414820"/>
                    <a:pt x="0" y="390836"/>
                  </a:cubicBezTo>
                  <a:lnTo>
                    <a:pt x="0" y="4342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511" tIns="126511" rIns="126511" bIns="126511" numCol="1" spcCol="1270" rtlCol="0" anchor="t" anchorCtr="0">
              <a:norm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>
                  <a:latin typeface="Cambria" panose="02040503050406030204" pitchFamily="18" charset="0"/>
                </a:rPr>
                <a:t>Анализ и актуализация управления технологическим </a:t>
              </a:r>
              <a:r>
                <a:rPr lang="ru-RU" sz="1600" kern="1200" dirty="0" smtClean="0">
                  <a:latin typeface="Cambria" panose="02040503050406030204" pitchFamily="18" charset="0"/>
                </a:rPr>
                <a:t>процессом</a:t>
              </a:r>
              <a:r>
                <a:rPr lang="en-US" sz="1600" kern="1200" dirty="0" smtClean="0">
                  <a:latin typeface="Cambria" panose="02040503050406030204" pitchFamily="18" charset="0"/>
                </a:rPr>
                <a:t> (BPM)</a:t>
              </a:r>
              <a:r>
                <a:rPr lang="ru-RU" sz="1600" kern="1200" dirty="0" smtClean="0">
                  <a:latin typeface="Cambria" panose="02040503050406030204" pitchFamily="18" charset="0"/>
                </a:rPr>
                <a:t> </a:t>
              </a:r>
              <a:r>
                <a:rPr lang="ru-RU" sz="1600" kern="1200" dirty="0">
                  <a:latin typeface="Cambria" panose="02040503050406030204" pitchFamily="18" charset="0"/>
                </a:rPr>
                <a:t>для биологических продуктов.</a:t>
              </a:r>
              <a:endParaRPr lang="es-EC" sz="1600" kern="1200" dirty="0">
                <a:latin typeface="Cambria" panose="02040503050406030204" pitchFamily="18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>
                  <a:latin typeface="Cambria" panose="02040503050406030204" pitchFamily="18" charset="0"/>
                </a:rPr>
                <a:t>Повышение собственной квалификации в определенных областях</a:t>
              </a:r>
              <a:endParaRPr lang="es-EC" sz="16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C82E9B6-24DB-4639-B6A7-405C1D02C11A}"/>
                </a:ext>
              </a:extLst>
            </p:cNvPr>
            <p:cNvSpPr/>
            <p:nvPr/>
          </p:nvSpPr>
          <p:spPr>
            <a:xfrm>
              <a:off x="3171882" y="335317"/>
              <a:ext cx="869990" cy="622780"/>
            </a:xfrm>
            <a:custGeom>
              <a:avLst/>
              <a:gdLst>
                <a:gd name="connsiteX0" fmla="*/ 0 w 869990"/>
                <a:gd name="connsiteY0" fmla="*/ 124556 h 622780"/>
                <a:gd name="connsiteX1" fmla="*/ 558600 w 869990"/>
                <a:gd name="connsiteY1" fmla="*/ 124556 h 622780"/>
                <a:gd name="connsiteX2" fmla="*/ 558600 w 869990"/>
                <a:gd name="connsiteY2" fmla="*/ 0 h 622780"/>
                <a:gd name="connsiteX3" fmla="*/ 869990 w 869990"/>
                <a:gd name="connsiteY3" fmla="*/ 311390 h 622780"/>
                <a:gd name="connsiteX4" fmla="*/ 558600 w 869990"/>
                <a:gd name="connsiteY4" fmla="*/ 622780 h 622780"/>
                <a:gd name="connsiteX5" fmla="*/ 558600 w 869990"/>
                <a:gd name="connsiteY5" fmla="*/ 498224 h 622780"/>
                <a:gd name="connsiteX6" fmla="*/ 0 w 869990"/>
                <a:gd name="connsiteY6" fmla="*/ 498224 h 622780"/>
                <a:gd name="connsiteX7" fmla="*/ 0 w 869990"/>
                <a:gd name="connsiteY7" fmla="*/ 124556 h 62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9990" h="622780">
                  <a:moveTo>
                    <a:pt x="0" y="124556"/>
                  </a:moveTo>
                  <a:lnTo>
                    <a:pt x="558600" y="124556"/>
                  </a:lnTo>
                  <a:lnTo>
                    <a:pt x="558600" y="0"/>
                  </a:lnTo>
                  <a:lnTo>
                    <a:pt x="869990" y="311390"/>
                  </a:lnTo>
                  <a:lnTo>
                    <a:pt x="558600" y="622780"/>
                  </a:lnTo>
                  <a:lnTo>
                    <a:pt x="558600" y="498224"/>
                  </a:lnTo>
                  <a:lnTo>
                    <a:pt x="0" y="498224"/>
                  </a:lnTo>
                  <a:lnTo>
                    <a:pt x="0" y="1245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4555" rIns="186834" bIns="124556" numCol="1" spcCol="1270" rtlCol="0" anchor="ctr" anchorCtr="0">
              <a:noAutofit/>
            </a:bodyPr>
            <a:lstStyle/>
            <a:p>
              <a:pPr marL="0" lvl="0" indent="0" algn="ctr" defTabSz="177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400" kern="1200">
                <a:latin typeface="Cambria" panose="02040503050406030204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1D10D95-A095-4236-AFF9-9FC07F41CCD5}"/>
                </a:ext>
              </a:extLst>
            </p:cNvPr>
            <p:cNvSpPr/>
            <p:nvPr/>
          </p:nvSpPr>
          <p:spPr>
            <a:xfrm>
              <a:off x="4402734" y="165264"/>
              <a:ext cx="2503860" cy="3146400"/>
            </a:xfrm>
            <a:custGeom>
              <a:avLst/>
              <a:gdLst>
                <a:gd name="connsiteX0" fmla="*/ 0 w 2503860"/>
                <a:gd name="connsiteY0" fmla="*/ 250386 h 2847091"/>
                <a:gd name="connsiteX1" fmla="*/ 250386 w 2503860"/>
                <a:gd name="connsiteY1" fmla="*/ 0 h 2847091"/>
                <a:gd name="connsiteX2" fmla="*/ 2253474 w 2503860"/>
                <a:gd name="connsiteY2" fmla="*/ 0 h 2847091"/>
                <a:gd name="connsiteX3" fmla="*/ 2503860 w 2503860"/>
                <a:gd name="connsiteY3" fmla="*/ 250386 h 2847091"/>
                <a:gd name="connsiteX4" fmla="*/ 2503860 w 2503860"/>
                <a:gd name="connsiteY4" fmla="*/ 2596705 h 2847091"/>
                <a:gd name="connsiteX5" fmla="*/ 2253474 w 2503860"/>
                <a:gd name="connsiteY5" fmla="*/ 2847091 h 2847091"/>
                <a:gd name="connsiteX6" fmla="*/ 250386 w 2503860"/>
                <a:gd name="connsiteY6" fmla="*/ 2847091 h 2847091"/>
                <a:gd name="connsiteX7" fmla="*/ 0 w 2503860"/>
                <a:gd name="connsiteY7" fmla="*/ 2596705 h 2847091"/>
                <a:gd name="connsiteX8" fmla="*/ 0 w 2503860"/>
                <a:gd name="connsiteY8" fmla="*/ 250386 h 284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860" h="2847091">
                  <a:moveTo>
                    <a:pt x="0" y="250386"/>
                  </a:moveTo>
                  <a:cubicBezTo>
                    <a:pt x="0" y="112102"/>
                    <a:pt x="112102" y="0"/>
                    <a:pt x="250386" y="0"/>
                  </a:cubicBezTo>
                  <a:lnTo>
                    <a:pt x="2253474" y="0"/>
                  </a:lnTo>
                  <a:cubicBezTo>
                    <a:pt x="2391758" y="0"/>
                    <a:pt x="2503860" y="112102"/>
                    <a:pt x="2503860" y="250386"/>
                  </a:cubicBezTo>
                  <a:lnTo>
                    <a:pt x="2503860" y="2596705"/>
                  </a:lnTo>
                  <a:cubicBezTo>
                    <a:pt x="2503860" y="2734989"/>
                    <a:pt x="2391758" y="2847091"/>
                    <a:pt x="2253474" y="2847091"/>
                  </a:cubicBezTo>
                  <a:lnTo>
                    <a:pt x="250386" y="2847091"/>
                  </a:lnTo>
                  <a:cubicBezTo>
                    <a:pt x="112102" y="2847091"/>
                    <a:pt x="0" y="2734989"/>
                    <a:pt x="0" y="2596705"/>
                  </a:cubicBezTo>
                  <a:lnTo>
                    <a:pt x="0" y="25038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017610" numCol="1" spcCol="1270" rtlCol="0" anchor="t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Cambria" panose="02040503050406030204" pitchFamily="18" charset="0"/>
                </a:rPr>
                <a:t>Аудит </a:t>
              </a:r>
              <a:r>
                <a:rPr lang="en-US" b="1" dirty="0" smtClean="0">
                  <a:latin typeface="Cambria" panose="02040503050406030204" pitchFamily="18" charset="0"/>
                </a:rPr>
                <a:t>PAHO</a:t>
              </a:r>
              <a:r>
                <a:rPr lang="ru-RU" sz="1800" b="1" kern="1200" dirty="0" smtClean="0">
                  <a:latin typeface="Cambria" panose="02040503050406030204" pitchFamily="18" charset="0"/>
                </a:rPr>
                <a:t> </a:t>
              </a:r>
              <a:r>
                <a:rPr lang="ru-RU" sz="1800" b="1" kern="1200" dirty="0">
                  <a:latin typeface="Cambria" panose="02040503050406030204" pitchFamily="18" charset="0"/>
                </a:rPr>
                <a:t>2017</a:t>
              </a: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1800" kern="1200" dirty="0">
                <a:latin typeface="Cambria" panose="02040503050406030204" pitchFamily="18" charset="0"/>
              </a:endParaRP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Cambria" panose="02040503050406030204" pitchFamily="18" charset="0"/>
                </a:rPr>
                <a:t>Готовность 63,64%</a:t>
              </a: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0" i="0" kern="1200" dirty="0">
                  <a:latin typeface="Cambria" panose="02040503050406030204" pitchFamily="18" charset="0"/>
                </a:rPr>
                <a:t>Частичная готовность 18,18%</a:t>
              </a: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0" i="0" kern="1200" dirty="0">
                  <a:latin typeface="Cambria" panose="02040503050406030204" pitchFamily="18" charset="0"/>
                </a:rPr>
                <a:t>В работе 18,18%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0E19E14-2A4E-4FAB-962A-861AB68D661D}"/>
                </a:ext>
              </a:extLst>
            </p:cNvPr>
            <p:cNvSpPr/>
            <p:nvPr/>
          </p:nvSpPr>
          <p:spPr>
            <a:xfrm>
              <a:off x="4584566" y="2329113"/>
              <a:ext cx="3316037" cy="4400543"/>
            </a:xfrm>
            <a:custGeom>
              <a:avLst/>
              <a:gdLst>
                <a:gd name="connsiteX0" fmla="*/ 0 w 3316037"/>
                <a:gd name="connsiteY0" fmla="*/ 31282 h 312816"/>
                <a:gd name="connsiteX1" fmla="*/ 31282 w 3316037"/>
                <a:gd name="connsiteY1" fmla="*/ 0 h 312816"/>
                <a:gd name="connsiteX2" fmla="*/ 3284755 w 3316037"/>
                <a:gd name="connsiteY2" fmla="*/ 0 h 312816"/>
                <a:gd name="connsiteX3" fmla="*/ 3316037 w 3316037"/>
                <a:gd name="connsiteY3" fmla="*/ 31282 h 312816"/>
                <a:gd name="connsiteX4" fmla="*/ 3316037 w 3316037"/>
                <a:gd name="connsiteY4" fmla="*/ 281534 h 312816"/>
                <a:gd name="connsiteX5" fmla="*/ 3284755 w 3316037"/>
                <a:gd name="connsiteY5" fmla="*/ 312816 h 312816"/>
                <a:gd name="connsiteX6" fmla="*/ 31282 w 3316037"/>
                <a:gd name="connsiteY6" fmla="*/ 312816 h 312816"/>
                <a:gd name="connsiteX7" fmla="*/ 0 w 3316037"/>
                <a:gd name="connsiteY7" fmla="*/ 281534 h 312816"/>
                <a:gd name="connsiteX8" fmla="*/ 0 w 3316037"/>
                <a:gd name="connsiteY8" fmla="*/ 31282 h 3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6037" h="312816">
                  <a:moveTo>
                    <a:pt x="0" y="31282"/>
                  </a:moveTo>
                  <a:cubicBezTo>
                    <a:pt x="0" y="14005"/>
                    <a:pt x="14005" y="0"/>
                    <a:pt x="31282" y="0"/>
                  </a:cubicBezTo>
                  <a:lnTo>
                    <a:pt x="3284755" y="0"/>
                  </a:lnTo>
                  <a:cubicBezTo>
                    <a:pt x="3302032" y="0"/>
                    <a:pt x="3316037" y="14005"/>
                    <a:pt x="3316037" y="31282"/>
                  </a:cubicBezTo>
                  <a:lnTo>
                    <a:pt x="3316037" y="281534"/>
                  </a:lnTo>
                  <a:cubicBezTo>
                    <a:pt x="3316037" y="298811"/>
                    <a:pt x="3302032" y="312816"/>
                    <a:pt x="3284755" y="312816"/>
                  </a:cubicBezTo>
                  <a:lnTo>
                    <a:pt x="31282" y="312816"/>
                  </a:lnTo>
                  <a:cubicBezTo>
                    <a:pt x="14005" y="312816"/>
                    <a:pt x="0" y="298811"/>
                    <a:pt x="0" y="281534"/>
                  </a:cubicBezTo>
                  <a:lnTo>
                    <a:pt x="0" y="3128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954" tIns="122954" rIns="122954" bIns="122954" numCol="1" spcCol="1270" rtlCol="0" anchor="t" anchorCtr="0">
              <a:normAutofit fontScale="92500" lnSpcReduction="10000"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b="0" i="0" kern="1200" dirty="0">
                  <a:latin typeface="Cambria" panose="02040503050406030204" pitchFamily="18" charset="0"/>
                </a:rPr>
                <a:t>Выполнить с принятием немедленных действий в случае выявления нарушений. </a:t>
              </a:r>
              <a:endParaRPr lang="en-US" sz="1600" b="0" i="0" kern="1200" dirty="0">
                <a:latin typeface="Cambria" panose="02040503050406030204" pitchFamily="18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b="0" i="0" kern="1200" dirty="0">
                  <a:latin typeface="Cambria" panose="02040503050406030204" pitchFamily="18" charset="0"/>
                </a:rPr>
                <a:t>Определить, какие критические изменения могут повлиять на условия, при которых была получена первоначальная лицензия. </a:t>
              </a:r>
              <a:endParaRPr lang="en-US" sz="1600" b="0" i="0" kern="1200" dirty="0">
                <a:latin typeface="Cambria" panose="02040503050406030204" pitchFamily="18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b="0" i="0" kern="1200" dirty="0">
                  <a:latin typeface="Cambria" panose="02040503050406030204" pitchFamily="18" charset="0"/>
                </a:rPr>
                <a:t>Унифицировать </a:t>
              </a:r>
              <a:r>
                <a:rPr lang="ru-RU" sz="1600" dirty="0" smtClean="0">
                  <a:latin typeface="Cambria" panose="02040503050406030204" pitchFamily="18" charset="0"/>
                </a:rPr>
                <a:t>главный архив документов (</a:t>
              </a:r>
              <a:r>
                <a:rPr lang="en-US" sz="1600" dirty="0" smtClean="0">
                  <a:latin typeface="Cambria" panose="02040503050406030204" pitchFamily="18" charset="0"/>
                </a:rPr>
                <a:t>master-file)</a:t>
              </a:r>
              <a:r>
                <a:rPr lang="ru-RU" sz="1600" b="0" i="0" kern="1200" dirty="0" smtClean="0">
                  <a:latin typeface="Cambria" panose="02040503050406030204" pitchFamily="18" charset="0"/>
                </a:rPr>
                <a:t> </a:t>
              </a:r>
              <a:r>
                <a:rPr lang="ru-RU" sz="1600" b="0" i="0" kern="1200" dirty="0">
                  <a:latin typeface="Cambria" panose="02040503050406030204" pitchFamily="18" charset="0"/>
                </a:rPr>
                <a:t>производственной площадки со всем документальным архивом фармацевтических лабораторий. </a:t>
              </a:r>
              <a:endParaRPr lang="en-US" sz="1600" b="0" i="0" kern="1200" dirty="0">
                <a:latin typeface="Cambria" panose="02040503050406030204" pitchFamily="18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b="0" i="0" kern="1200" dirty="0">
                  <a:latin typeface="Cambria" panose="02040503050406030204" pitchFamily="18" charset="0"/>
                </a:rPr>
                <a:t>Опубликовать перечень импортеров и экспортеров лекарственных средств. </a:t>
              </a:r>
              <a:endParaRPr lang="en-US" sz="1600" b="0" i="0" kern="1200" dirty="0">
                <a:latin typeface="Cambria" panose="02040503050406030204" pitchFamily="18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b="0" i="0" kern="1200" dirty="0">
                  <a:latin typeface="Cambria" panose="02040503050406030204" pitchFamily="18" charset="0"/>
                </a:rPr>
                <a:t>Опубликовать перечень закрытых учреждений и (или) учреждений, чья деятельность приостановлена.</a:t>
              </a:r>
              <a:endParaRPr lang="en-US" sz="1600" b="0" i="0" kern="1200" dirty="0">
                <a:latin typeface="Cambria" panose="02040503050406030204" pitchFamily="18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94F5B85-0A8C-4AB7-A2E6-34E30D37C11A}"/>
                </a:ext>
              </a:extLst>
            </p:cNvPr>
            <p:cNvSpPr/>
            <p:nvPr/>
          </p:nvSpPr>
          <p:spPr>
            <a:xfrm>
              <a:off x="7387039" y="335317"/>
              <a:ext cx="1019106" cy="622780"/>
            </a:xfrm>
            <a:custGeom>
              <a:avLst/>
              <a:gdLst>
                <a:gd name="connsiteX0" fmla="*/ 0 w 1019106"/>
                <a:gd name="connsiteY0" fmla="*/ 124556 h 622780"/>
                <a:gd name="connsiteX1" fmla="*/ 707716 w 1019106"/>
                <a:gd name="connsiteY1" fmla="*/ 124556 h 622780"/>
                <a:gd name="connsiteX2" fmla="*/ 707716 w 1019106"/>
                <a:gd name="connsiteY2" fmla="*/ 0 h 622780"/>
                <a:gd name="connsiteX3" fmla="*/ 1019106 w 1019106"/>
                <a:gd name="connsiteY3" fmla="*/ 311390 h 622780"/>
                <a:gd name="connsiteX4" fmla="*/ 707716 w 1019106"/>
                <a:gd name="connsiteY4" fmla="*/ 622780 h 622780"/>
                <a:gd name="connsiteX5" fmla="*/ 707716 w 1019106"/>
                <a:gd name="connsiteY5" fmla="*/ 498224 h 622780"/>
                <a:gd name="connsiteX6" fmla="*/ 0 w 1019106"/>
                <a:gd name="connsiteY6" fmla="*/ 498224 h 622780"/>
                <a:gd name="connsiteX7" fmla="*/ 0 w 1019106"/>
                <a:gd name="connsiteY7" fmla="*/ 124556 h 62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9106" h="622780">
                  <a:moveTo>
                    <a:pt x="0" y="124556"/>
                  </a:moveTo>
                  <a:lnTo>
                    <a:pt x="707716" y="124556"/>
                  </a:lnTo>
                  <a:lnTo>
                    <a:pt x="707716" y="0"/>
                  </a:lnTo>
                  <a:lnTo>
                    <a:pt x="1019106" y="311390"/>
                  </a:lnTo>
                  <a:lnTo>
                    <a:pt x="707716" y="622780"/>
                  </a:lnTo>
                  <a:lnTo>
                    <a:pt x="707716" y="498224"/>
                  </a:lnTo>
                  <a:lnTo>
                    <a:pt x="0" y="498224"/>
                  </a:lnTo>
                  <a:lnTo>
                    <a:pt x="0" y="1245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4556" rIns="186834" bIns="124555" numCol="1" spcCol="1270" rtlCol="0" anchor="ctr" anchorCtr="0">
              <a:noAutofit/>
            </a:bodyPr>
            <a:lstStyle/>
            <a:p>
              <a:pPr marL="0" lvl="0" indent="0" algn="ctr" defTabSz="177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400" kern="1200">
                <a:latin typeface="Cambria" panose="020405030504060302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178BDE1-44B3-467A-9ACB-26E4E7F76A13}"/>
                </a:ext>
              </a:extLst>
            </p:cNvPr>
            <p:cNvSpPr/>
            <p:nvPr/>
          </p:nvSpPr>
          <p:spPr>
            <a:xfrm>
              <a:off x="8828920" y="165264"/>
              <a:ext cx="2503860" cy="3146400"/>
            </a:xfrm>
            <a:custGeom>
              <a:avLst/>
              <a:gdLst>
                <a:gd name="connsiteX0" fmla="*/ 0 w 2503860"/>
                <a:gd name="connsiteY0" fmla="*/ 250386 h 3145751"/>
                <a:gd name="connsiteX1" fmla="*/ 250386 w 2503860"/>
                <a:gd name="connsiteY1" fmla="*/ 0 h 3145751"/>
                <a:gd name="connsiteX2" fmla="*/ 2253474 w 2503860"/>
                <a:gd name="connsiteY2" fmla="*/ 0 h 3145751"/>
                <a:gd name="connsiteX3" fmla="*/ 2503860 w 2503860"/>
                <a:gd name="connsiteY3" fmla="*/ 250386 h 3145751"/>
                <a:gd name="connsiteX4" fmla="*/ 2503860 w 2503860"/>
                <a:gd name="connsiteY4" fmla="*/ 2895365 h 3145751"/>
                <a:gd name="connsiteX5" fmla="*/ 2253474 w 2503860"/>
                <a:gd name="connsiteY5" fmla="*/ 3145751 h 3145751"/>
                <a:gd name="connsiteX6" fmla="*/ 250386 w 2503860"/>
                <a:gd name="connsiteY6" fmla="*/ 3145751 h 3145751"/>
                <a:gd name="connsiteX7" fmla="*/ 0 w 2503860"/>
                <a:gd name="connsiteY7" fmla="*/ 2895365 h 3145751"/>
                <a:gd name="connsiteX8" fmla="*/ 0 w 2503860"/>
                <a:gd name="connsiteY8" fmla="*/ 250386 h 314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860" h="3145751">
                  <a:moveTo>
                    <a:pt x="0" y="250386"/>
                  </a:moveTo>
                  <a:cubicBezTo>
                    <a:pt x="0" y="112102"/>
                    <a:pt x="112102" y="0"/>
                    <a:pt x="250386" y="0"/>
                  </a:cubicBezTo>
                  <a:lnTo>
                    <a:pt x="2253474" y="0"/>
                  </a:lnTo>
                  <a:cubicBezTo>
                    <a:pt x="2391758" y="0"/>
                    <a:pt x="2503860" y="112102"/>
                    <a:pt x="2503860" y="250386"/>
                  </a:cubicBezTo>
                  <a:lnTo>
                    <a:pt x="2503860" y="2895365"/>
                  </a:lnTo>
                  <a:cubicBezTo>
                    <a:pt x="2503860" y="3033649"/>
                    <a:pt x="2391758" y="3145751"/>
                    <a:pt x="2253474" y="3145751"/>
                  </a:cubicBezTo>
                  <a:lnTo>
                    <a:pt x="250386" y="3145751"/>
                  </a:lnTo>
                  <a:cubicBezTo>
                    <a:pt x="112102" y="3145751"/>
                    <a:pt x="0" y="3033649"/>
                    <a:pt x="0" y="2895365"/>
                  </a:cubicBezTo>
                  <a:lnTo>
                    <a:pt x="0" y="25038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117164" numCol="1" spcCol="1270" rtlCol="0" anchor="t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Cambria" panose="02040503050406030204" pitchFamily="18" charset="0"/>
                </a:rPr>
                <a:t>Новые инструменты </a:t>
              </a:r>
              <a:r>
                <a:rPr lang="en-US" b="1" dirty="0" smtClean="0">
                  <a:latin typeface="Cambria" panose="02040503050406030204" pitchFamily="18" charset="0"/>
                </a:rPr>
                <a:t>PAHO</a:t>
              </a:r>
              <a:r>
                <a:rPr lang="ru-RU" sz="1800" b="1" kern="1200" dirty="0" smtClean="0">
                  <a:latin typeface="Cambria" panose="02040503050406030204" pitchFamily="18" charset="0"/>
                </a:rPr>
                <a:t> </a:t>
              </a:r>
              <a:endParaRPr lang="ru-RU" sz="1800" b="1" kern="1200" dirty="0">
                <a:latin typeface="Cambria" panose="02040503050406030204" pitchFamily="18" charset="0"/>
              </a:endParaRPr>
            </a:p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Cambria" panose="02040503050406030204" pitchFamily="18" charset="0"/>
                </a:rPr>
                <a:t>2021</a:t>
              </a:r>
              <a:endParaRPr lang="es-EC" sz="1800" b="1" kern="1200" dirty="0">
                <a:latin typeface="Cambria" panose="020405030504060302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F7C3DF0-870C-4FB5-95BA-0A4A8458838D}"/>
                </a:ext>
              </a:extLst>
            </p:cNvPr>
            <p:cNvSpPr/>
            <p:nvPr/>
          </p:nvSpPr>
          <p:spPr>
            <a:xfrm>
              <a:off x="9203699" y="2348999"/>
              <a:ext cx="2753269" cy="4400543"/>
            </a:xfrm>
            <a:custGeom>
              <a:avLst/>
              <a:gdLst>
                <a:gd name="connsiteX0" fmla="*/ 0 w 2753269"/>
                <a:gd name="connsiteY0" fmla="*/ 22533 h 225334"/>
                <a:gd name="connsiteX1" fmla="*/ 22533 w 2753269"/>
                <a:gd name="connsiteY1" fmla="*/ 0 h 225334"/>
                <a:gd name="connsiteX2" fmla="*/ 2730736 w 2753269"/>
                <a:gd name="connsiteY2" fmla="*/ 0 h 225334"/>
                <a:gd name="connsiteX3" fmla="*/ 2753269 w 2753269"/>
                <a:gd name="connsiteY3" fmla="*/ 22533 h 225334"/>
                <a:gd name="connsiteX4" fmla="*/ 2753269 w 2753269"/>
                <a:gd name="connsiteY4" fmla="*/ 202801 h 225334"/>
                <a:gd name="connsiteX5" fmla="*/ 2730736 w 2753269"/>
                <a:gd name="connsiteY5" fmla="*/ 225334 h 225334"/>
                <a:gd name="connsiteX6" fmla="*/ 22533 w 2753269"/>
                <a:gd name="connsiteY6" fmla="*/ 225334 h 225334"/>
                <a:gd name="connsiteX7" fmla="*/ 0 w 2753269"/>
                <a:gd name="connsiteY7" fmla="*/ 202801 h 225334"/>
                <a:gd name="connsiteX8" fmla="*/ 0 w 2753269"/>
                <a:gd name="connsiteY8" fmla="*/ 22533 h 2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3269" h="225334">
                  <a:moveTo>
                    <a:pt x="0" y="22533"/>
                  </a:moveTo>
                  <a:cubicBezTo>
                    <a:pt x="0" y="10088"/>
                    <a:pt x="10088" y="0"/>
                    <a:pt x="22533" y="0"/>
                  </a:cubicBezTo>
                  <a:lnTo>
                    <a:pt x="2730736" y="0"/>
                  </a:lnTo>
                  <a:cubicBezTo>
                    <a:pt x="2743181" y="0"/>
                    <a:pt x="2753269" y="10088"/>
                    <a:pt x="2753269" y="22533"/>
                  </a:cubicBezTo>
                  <a:lnTo>
                    <a:pt x="2753269" y="202801"/>
                  </a:lnTo>
                  <a:cubicBezTo>
                    <a:pt x="2753269" y="215246"/>
                    <a:pt x="2743181" y="225334"/>
                    <a:pt x="2730736" y="225334"/>
                  </a:cubicBezTo>
                  <a:lnTo>
                    <a:pt x="22533" y="225334"/>
                  </a:lnTo>
                  <a:cubicBezTo>
                    <a:pt x="10088" y="225334"/>
                    <a:pt x="0" y="215246"/>
                    <a:pt x="0" y="202801"/>
                  </a:cubicBezTo>
                  <a:lnTo>
                    <a:pt x="0" y="2253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392" tIns="120392" rIns="120392" bIns="120392" numCol="1" spcCol="1270" rtlCol="0" anchor="t" anchorCtr="0">
              <a:norm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>
                  <a:latin typeface="Cambria" panose="02040503050406030204" pitchFamily="18" charset="0"/>
                </a:rPr>
                <a:t>Внедрение нового Глобального инструмента ВОЗ для оценки </a:t>
              </a:r>
              <a:r>
                <a:rPr lang="ru-RU" sz="1600" kern="1200" dirty="0" smtClean="0">
                  <a:latin typeface="Cambria" panose="02040503050406030204" pitchFamily="18" charset="0"/>
                </a:rPr>
                <a:t>национальных</a:t>
              </a:r>
              <a:r>
                <a:rPr lang="ru-RU" sz="1600" dirty="0">
                  <a:latin typeface="Cambria" panose="02040503050406030204" pitchFamily="18" charset="0"/>
                </a:rPr>
                <a:t> </a:t>
              </a:r>
              <a:r>
                <a:rPr lang="ru-RU" sz="1600" dirty="0" smtClean="0">
                  <a:latin typeface="Cambria" panose="02040503050406030204" pitchFamily="18" charset="0"/>
                </a:rPr>
                <a:t>медицинских регуляторных систем</a:t>
              </a:r>
              <a:endParaRPr lang="es-EC" sz="1600" kern="12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4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486A44-3586-4849-A81E-225F2B7AF761}"/>
              </a:ext>
            </a:extLst>
          </p:cNvPr>
          <p:cNvSpPr txBox="1"/>
          <p:nvPr/>
        </p:nvSpPr>
        <p:spPr>
          <a:xfrm>
            <a:off x="447674" y="279400"/>
            <a:ext cx="9094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  <a:t>ПРАВИЛА НАДЛЕЖАЩЕЙ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  <a:t/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  <a:t>ПРОИЗВОДСТВЕННОЙ ПРАКТИКИ</a:t>
            </a:r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17793"/>
              </p:ext>
            </p:extLst>
          </p:nvPr>
        </p:nvGraphicFramePr>
        <p:xfrm>
          <a:off x="1406769" y="1439329"/>
          <a:ext cx="9390184" cy="4199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8647793" y="3746500"/>
            <a:ext cx="1351190" cy="1314450"/>
            <a:chOff x="8620125" y="3587750"/>
            <a:chExt cx="1351190" cy="1473200"/>
          </a:xfrm>
        </p:grpSpPr>
        <p:sp>
          <p:nvSpPr>
            <p:cNvPr id="8" name="7 Flecha arriba"/>
            <p:cNvSpPr/>
            <p:nvPr/>
          </p:nvSpPr>
          <p:spPr>
            <a:xfrm>
              <a:off x="8620125" y="3587750"/>
              <a:ext cx="703263" cy="1473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defRPr/>
              </a:pPr>
              <a:endParaRPr lang="es-EC"/>
            </a:p>
          </p:txBody>
        </p:sp>
        <p:sp>
          <p:nvSpPr>
            <p:cNvPr id="9" name="CuadroTexto 7"/>
            <p:cNvSpPr txBox="1"/>
            <p:nvPr/>
          </p:nvSpPr>
          <p:spPr>
            <a:xfrm>
              <a:off x="9509650" y="3677533"/>
              <a:ext cx="461665" cy="1293223"/>
            </a:xfrm>
            <a:prstGeom prst="rect">
              <a:avLst/>
            </a:prstGeom>
            <a:noFill/>
          </p:spPr>
          <p:txBody>
            <a:bodyPr vert="vert270" rtlCol="0">
              <a:spAutoFit/>
            </a:bodyPr>
            <a:lstStyle/>
            <a:p>
              <a:pPr rtl="0">
                <a:defRPr/>
              </a:pPr>
              <a:r>
                <a:rPr lang="ru-RU"/>
                <a:t>РОСТ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2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r="22180"/>
          <a:stretch/>
        </p:blipFill>
        <p:spPr bwMode="auto">
          <a:xfrm>
            <a:off x="8716038" y="2637975"/>
            <a:ext cx="3452516" cy="363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486A44-3586-4849-A81E-225F2B7AF761}"/>
              </a:ext>
            </a:extLst>
          </p:cNvPr>
          <p:cNvSpPr txBox="1"/>
          <p:nvPr/>
        </p:nvSpPr>
        <p:spPr>
          <a:xfrm>
            <a:off x="447674" y="262898"/>
            <a:ext cx="9094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800">
                <a:solidFill>
                  <a:schemeClr val="bg2">
                    <a:lumMod val="50000"/>
                  </a:schemeClr>
                </a:solidFill>
                <a:latin typeface="Akzidenz-Grotesk Pro Regular" panose="02000503030000020003" pitchFamily="2" charset="0"/>
              </a:rPr>
              <a:t>УПРОЩЕНИЕ ПРОЦЕДУР – Указ № 68</a:t>
            </a:r>
          </a:p>
          <a:p>
            <a:pPr rtl="0"/>
            <a:r>
              <a:rPr lang="es-EC" sz="2800" dirty="0"/>
              <a:t/>
            </a:r>
            <a:br>
              <a:rPr lang="es-EC" sz="2800" dirty="0"/>
            </a:br>
            <a:endParaRPr lang="ru-RU" sz="2800" dirty="0">
              <a:solidFill>
                <a:schemeClr val="bg2">
                  <a:lumMod val="50000"/>
                </a:schemeClr>
              </a:solidFill>
              <a:latin typeface="Akzidenz-Grotesk Pro Regular" panose="02000503030000020003" pitchFamily="2" charset="0"/>
            </a:endParaRPr>
          </a:p>
        </p:txBody>
      </p:sp>
      <p:sp>
        <p:nvSpPr>
          <p:cNvPr id="2" name="AutoShape 2" descr="https://mail.controlsanitario.gob.ec/service/home/~/?auth=co&amp;loc=es&amp;id=61004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C"/>
          </a:p>
        </p:txBody>
      </p:sp>
      <p:sp>
        <p:nvSpPr>
          <p:cNvPr id="5" name="Rectángulo: Esquinas redondeadas 20">
            <a:extLst>
              <a:ext uri="{FF2B5EF4-FFF2-40B4-BE49-F238E27FC236}">
                <a16:creationId xmlns:a16="http://schemas.microsoft.com/office/drawing/2014/main" xmlns="" id="{952C5002-7E64-4069-ACA0-6876E54A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393810" y="2880467"/>
            <a:ext cx="2455995" cy="4023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rtl="0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Переписка через интернет</a:t>
            </a:r>
            <a:endParaRPr lang="es-EC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ángulo: Esquinas redondeadas 24">
            <a:extLst>
              <a:ext uri="{FF2B5EF4-FFF2-40B4-BE49-F238E27FC236}">
                <a16:creationId xmlns:a16="http://schemas.microsoft.com/office/drawing/2014/main" xmlns="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90248" y="1766444"/>
            <a:ext cx="2998672" cy="40641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rtl="0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Виртуальный помощник (ЧАТБОТ)</a:t>
            </a:r>
            <a:endParaRPr lang="es-EC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Conector: Codo 9">
            <a:extLst>
              <a:ext uri="{FF2B5EF4-FFF2-40B4-BE49-F238E27FC236}">
                <a16:creationId xmlns:a16="http://schemas.microsoft.com/office/drawing/2014/main" xmlns="" id="{78C71AAC-D0D2-4BBF-B302-54163A284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6" idx="2"/>
            <a:endCxn id="8" idx="2"/>
          </p:cNvCxnSpPr>
          <p:nvPr/>
        </p:nvCxnSpPr>
        <p:spPr>
          <a:xfrm rot="16200000" flipH="1">
            <a:off x="5046524" y="15915"/>
            <a:ext cx="12700" cy="4313881"/>
          </a:xfrm>
          <a:prstGeom prst="bentConnector3">
            <a:avLst>
              <a:gd name="adj1" fmla="val 180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24">
            <a:extLst>
              <a:ext uri="{FF2B5EF4-FFF2-40B4-BE49-F238E27FC236}">
                <a16:creationId xmlns:a16="http://schemas.microsoft.com/office/drawing/2014/main" xmlns="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20574" y="1766443"/>
            <a:ext cx="2765781" cy="4064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rtl="0"/>
            <a:r>
              <a:rPr lang="ru-RU" sz="1600">
                <a:solidFill>
                  <a:schemeClr val="tx1"/>
                </a:solidFill>
                <a:latin typeface="Cambria" panose="02040503050406030204" pitchFamily="18" charset="0"/>
              </a:rPr>
              <a:t>Часто задаваемые вопросы (FAQ)</a:t>
            </a:r>
            <a:endParaRPr lang="es-EC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920" y="1047728"/>
            <a:ext cx="1059482" cy="530713"/>
          </a:xfrm>
          <a:prstGeom prst="rect">
            <a:avLst/>
          </a:prstGeom>
        </p:spPr>
      </p:pic>
      <p:sp>
        <p:nvSpPr>
          <p:cNvPr id="10" name="Rectángulo: Esquinas redondeadas 20">
            <a:extLst>
              <a:ext uri="{FF2B5EF4-FFF2-40B4-BE49-F238E27FC236}">
                <a16:creationId xmlns:a16="http://schemas.microsoft.com/office/drawing/2014/main" xmlns="" id="{952C5002-7E64-4069-ACA0-6876E54A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64578" y="2903134"/>
            <a:ext cx="2455995" cy="4023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 rtl="0"/>
            <a:r>
              <a:rPr lang="ru-RU" sz="1600">
                <a:solidFill>
                  <a:schemeClr val="tx1"/>
                </a:solidFill>
                <a:latin typeface="Cambria" panose="02040503050406030204" pitchFamily="18" charset="0"/>
              </a:rPr>
              <a:t>Контакт с частным лицом</a:t>
            </a:r>
            <a:endParaRPr lang="es-EC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ángulo: Esquinas redondeadas 20">
            <a:extLst>
              <a:ext uri="{FF2B5EF4-FFF2-40B4-BE49-F238E27FC236}">
                <a16:creationId xmlns:a16="http://schemas.microsoft.com/office/drawing/2014/main" xmlns="" id="{952C5002-7E64-4069-ACA0-6876E54A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80956" y="3958001"/>
            <a:ext cx="2898669" cy="476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Индивидуальное назначение</a:t>
            </a:r>
            <a:endParaRPr lang="es-EC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ángulo: Esquinas redondeadas 20">
            <a:extLst>
              <a:ext uri="{FF2B5EF4-FFF2-40B4-BE49-F238E27FC236}">
                <a16:creationId xmlns:a16="http://schemas.microsoft.com/office/drawing/2014/main" xmlns="" id="{952C5002-7E64-4069-ACA0-6876E54A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82352" y="5067401"/>
            <a:ext cx="2976509" cy="52375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 rtl="0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Помощь при личной встрече</a:t>
            </a:r>
            <a:endParaRPr lang="es-EC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ángulo 56">
            <a:extLst>
              <a:ext uri="{FF2B5EF4-FFF2-40B4-BE49-F238E27FC236}">
                <a16:creationId xmlns:a16="http://schemas.microsoft.com/office/drawing/2014/main" xmlns="" id="{A69BDC62-882D-49FD-B60A-05F493B04723}"/>
              </a:ext>
            </a:extLst>
          </p:cNvPr>
          <p:cNvSpPr/>
          <p:nvPr/>
        </p:nvSpPr>
        <p:spPr>
          <a:xfrm>
            <a:off x="8487794" y="1440030"/>
            <a:ext cx="2954906" cy="1222074"/>
          </a:xfrm>
          <a:prstGeom prst="rect">
            <a:avLst/>
          </a:prstGeom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algn="r" rtl="0"/>
            <a:r>
              <a:rPr lang="ru-RU" sz="1600" dirty="0">
                <a:latin typeface="Cambria" panose="02040503050406030204" pitchFamily="18" charset="0"/>
              </a:rPr>
              <a:t>Информационная поддержка (Интернет) </a:t>
            </a:r>
            <a:endParaRPr lang="en-US" sz="1600" dirty="0">
              <a:latin typeface="Cambria" panose="02040503050406030204" pitchFamily="18" charset="0"/>
            </a:endParaRPr>
          </a:p>
          <a:p>
            <a:pPr algn="r" rtl="0"/>
            <a:r>
              <a:rPr lang="ru-RU" sz="1600" b="1" dirty="0">
                <a:latin typeface="Cambria" panose="02040503050406030204" pitchFamily="18" charset="0"/>
              </a:rPr>
              <a:t>ПРЕДОСТАВЛЯЮТСЯ ИНФОРМАЦИЯ, ПОШАГОВОЕ РУКОВОДСТВО И СПИСОК ТРЕБОВАНИЙ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4" name="Rectángulo 58">
            <a:extLst>
              <a:ext uri="{FF2B5EF4-FFF2-40B4-BE49-F238E27FC236}">
                <a16:creationId xmlns:a16="http://schemas.microsoft.com/office/drawing/2014/main" xmlns="" id="{A69BDC62-882D-49FD-B60A-05F493B04723}"/>
              </a:ext>
            </a:extLst>
          </p:cNvPr>
          <p:cNvSpPr/>
          <p:nvPr/>
        </p:nvSpPr>
        <p:spPr>
          <a:xfrm>
            <a:off x="0" y="2677356"/>
            <a:ext cx="2209800" cy="984885"/>
          </a:xfrm>
          <a:prstGeom prst="rect">
            <a:avLst/>
          </a:prstGeom>
        </p:spPr>
        <p:txBody>
          <a:bodyPr wrap="square" lIns="0" tIns="0" rIns="0" bIns="0" rtlCol="0" anchor="ctr">
            <a:normAutofit/>
          </a:bodyPr>
          <a:lstStyle/>
          <a:p>
            <a:pPr algn="r" rtl="0"/>
            <a:r>
              <a:rPr lang="ru-RU" sz="1600" dirty="0">
                <a:latin typeface="Cambria" panose="02040503050406030204" pitchFamily="18" charset="0"/>
              </a:rPr>
              <a:t>БЕЗ ПРИСУТСТВИЯ (Интернет) </a:t>
            </a:r>
            <a:endParaRPr lang="en-US" sz="1600" dirty="0">
              <a:latin typeface="Cambria" panose="02040503050406030204" pitchFamily="18" charset="0"/>
            </a:endParaRPr>
          </a:p>
          <a:p>
            <a:pPr algn="r" rtl="0"/>
            <a:r>
              <a:rPr lang="ru-RU" sz="1600" b="1" dirty="0">
                <a:latin typeface="Cambria" panose="02040503050406030204" pitchFamily="18" charset="0"/>
              </a:rPr>
              <a:t>ВЗАИМОДЕЙСТВИЕ С ARCSA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5" name="Rectángulo 59">
            <a:extLst>
              <a:ext uri="{FF2B5EF4-FFF2-40B4-BE49-F238E27FC236}">
                <a16:creationId xmlns:a16="http://schemas.microsoft.com/office/drawing/2014/main" xmlns="" id="{A69BDC62-882D-49FD-B60A-05F493B04723}"/>
              </a:ext>
            </a:extLst>
          </p:cNvPr>
          <p:cNvSpPr/>
          <p:nvPr/>
        </p:nvSpPr>
        <p:spPr>
          <a:xfrm>
            <a:off x="6420740" y="4029388"/>
            <a:ext cx="2795645" cy="979266"/>
          </a:xfrm>
          <a:prstGeom prst="rect">
            <a:avLst/>
          </a:prstGeom>
        </p:spPr>
        <p:txBody>
          <a:bodyPr wrap="square" lIns="0" tIns="0" rIns="0" bIns="0" rtlCol="0" anchor="ctr">
            <a:normAutofit fontScale="92500"/>
          </a:bodyPr>
          <a:lstStyle/>
          <a:p>
            <a:pPr algn="r" rtl="0"/>
            <a:r>
              <a:rPr lang="ru-RU" sz="1600" dirty="0">
                <a:latin typeface="Cambria" panose="02040503050406030204" pitchFamily="18" charset="0"/>
              </a:rPr>
              <a:t>БЕЗ ПРИСУТСТВИЯ (ВИРТУАЛЬНЫЙ ПОМОЩНИК) </a:t>
            </a:r>
            <a:endParaRPr lang="es-EC" sz="1600" dirty="0">
              <a:latin typeface="Cambria" panose="02040503050406030204" pitchFamily="18" charset="0"/>
            </a:endParaRPr>
          </a:p>
          <a:p>
            <a:pPr algn="r" rtl="0"/>
            <a:r>
              <a:rPr lang="ru-RU" sz="1600" b="1" dirty="0">
                <a:latin typeface="Cambria" panose="02040503050406030204" pitchFamily="18" charset="0"/>
              </a:rPr>
              <a:t>ОПРОС ПОЛЬЗОВАТЕЛЯ (ARCSA)</a:t>
            </a:r>
            <a:endParaRPr lang="es-EC" sz="1600" b="1" dirty="0">
              <a:latin typeface="Cambria" panose="02040503050406030204" pitchFamily="18" charset="0"/>
            </a:endParaRPr>
          </a:p>
        </p:txBody>
      </p:sp>
      <p:sp>
        <p:nvSpPr>
          <p:cNvPr id="16" name="Rectángulo 61">
            <a:extLst>
              <a:ext uri="{FF2B5EF4-FFF2-40B4-BE49-F238E27FC236}">
                <a16:creationId xmlns:a16="http://schemas.microsoft.com/office/drawing/2014/main" xmlns="" id="{A69BDC62-882D-49FD-B60A-05F493B04723}"/>
              </a:ext>
            </a:extLst>
          </p:cNvPr>
          <p:cNvSpPr/>
          <p:nvPr/>
        </p:nvSpPr>
        <p:spPr>
          <a:xfrm>
            <a:off x="0" y="5032570"/>
            <a:ext cx="3310813" cy="638968"/>
          </a:xfrm>
          <a:prstGeom prst="rect">
            <a:avLst/>
          </a:prstGeom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algn="r" rtl="0"/>
            <a:r>
              <a:rPr lang="ru-RU" sz="1600" dirty="0">
                <a:latin typeface="Cambria" panose="02040503050406030204" pitchFamily="18" charset="0"/>
              </a:rPr>
              <a:t>ПРЕДУСМАТРИВАЕТСЯ ПРИСУТСТВИЕ НА ПЛОЩАДКЕ – документальное оформление </a:t>
            </a:r>
            <a:endParaRPr lang="en-US" sz="1600" dirty="0">
              <a:latin typeface="Cambria" panose="02040503050406030204" pitchFamily="18" charset="0"/>
            </a:endParaRPr>
          </a:p>
          <a:p>
            <a:pPr algn="r" rtl="0"/>
            <a:r>
              <a:rPr lang="ru-RU" sz="1600" b="1" dirty="0">
                <a:latin typeface="Cambria" panose="02040503050406030204" pitchFamily="18" charset="0"/>
              </a:rPr>
              <a:t> (ARCSA)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cxnSp>
        <p:nvCxnSpPr>
          <p:cNvPr id="17" name="Conector: Codo 9">
            <a:extLst>
              <a:ext uri="{FF2B5EF4-FFF2-40B4-BE49-F238E27FC236}">
                <a16:creationId xmlns:a16="http://schemas.microsoft.com/office/drawing/2014/main" xmlns="" id="{78C71AAC-D0D2-4BBF-B302-54163A284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 rot="16200000" flipH="1">
            <a:off x="5022044" y="2021139"/>
            <a:ext cx="11861" cy="2535232"/>
          </a:xfrm>
          <a:prstGeom prst="bentConnector3">
            <a:avLst>
              <a:gd name="adj1" fmla="val 2027325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97"/>
          <p:cNvSpPr/>
          <p:nvPr/>
        </p:nvSpPr>
        <p:spPr>
          <a:xfrm>
            <a:off x="8249749" y="1083005"/>
            <a:ext cx="1292341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</a:rPr>
              <a:t>Опция 1</a:t>
            </a:r>
          </a:p>
        </p:txBody>
      </p:sp>
      <p:pic>
        <p:nvPicPr>
          <p:cNvPr id="19" name="Imagen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925" y="2670057"/>
            <a:ext cx="883586" cy="576688"/>
          </a:xfrm>
          <a:prstGeom prst="rect">
            <a:avLst/>
          </a:prstGeom>
        </p:spPr>
      </p:pic>
      <p:pic>
        <p:nvPicPr>
          <p:cNvPr id="20" name="Imagen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98" y="1579117"/>
            <a:ext cx="840950" cy="724690"/>
          </a:xfrm>
          <a:prstGeom prst="rect">
            <a:avLst/>
          </a:prstGeom>
        </p:spPr>
      </p:pic>
      <p:pic>
        <p:nvPicPr>
          <p:cNvPr id="21" name="Imagen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2992" y="3801316"/>
            <a:ext cx="617822" cy="638969"/>
          </a:xfrm>
          <a:prstGeom prst="rect">
            <a:avLst/>
          </a:prstGeom>
        </p:spPr>
      </p:pic>
      <p:pic>
        <p:nvPicPr>
          <p:cNvPr id="22" name="Imagen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9209" y="5664977"/>
            <a:ext cx="1226034" cy="611456"/>
          </a:xfrm>
          <a:prstGeom prst="rect">
            <a:avLst/>
          </a:prstGeom>
        </p:spPr>
      </p:pic>
      <p:sp>
        <p:nvSpPr>
          <p:cNvPr id="23" name="Rectángulo 105"/>
          <p:cNvSpPr/>
          <p:nvPr/>
        </p:nvSpPr>
        <p:spPr>
          <a:xfrm>
            <a:off x="300487" y="2274352"/>
            <a:ext cx="1298753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rtl="0"/>
            <a:r>
              <a:rPr lang="ru-RU" sz="2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</a:rPr>
              <a:t>Опция 2</a:t>
            </a:r>
            <a:endParaRPr lang="es-ES" sz="2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4" name="Rectángulo 106"/>
          <p:cNvSpPr/>
          <p:nvPr/>
        </p:nvSpPr>
        <p:spPr>
          <a:xfrm>
            <a:off x="7440731" y="3559130"/>
            <a:ext cx="1298753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rtl="0"/>
            <a:r>
              <a:rPr lang="ru-RU" sz="2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</a:rPr>
              <a:t>Опция 3</a:t>
            </a:r>
            <a:endParaRPr lang="es-ES" sz="2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5" name="Rectángulo 107"/>
          <p:cNvSpPr/>
          <p:nvPr/>
        </p:nvSpPr>
        <p:spPr>
          <a:xfrm>
            <a:off x="1404122" y="4636514"/>
            <a:ext cx="1298753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rtl="0"/>
            <a:r>
              <a:rPr lang="ru-RU" sz="2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</a:rPr>
              <a:t>Опция 4</a:t>
            </a:r>
            <a:endParaRPr lang="es-ES" sz="2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6" name="Imagen 1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020" y="3801316"/>
            <a:ext cx="986228" cy="757104"/>
          </a:xfrm>
          <a:prstGeom prst="rect">
            <a:avLst/>
          </a:prstGeom>
        </p:spPr>
      </p:pic>
      <p:pic>
        <p:nvPicPr>
          <p:cNvPr id="27" name="Imagen 10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6048" y="1766443"/>
            <a:ext cx="475688" cy="4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000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313</TotalTime>
  <Words>310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Akzidenz-Grotesk Pro Medium</vt:lpstr>
      <vt:lpstr>Akzidenz-Grotesk Pro Regular</vt:lpstr>
      <vt:lpstr>Arial</vt:lpstr>
      <vt:lpstr>Calibri</vt:lpstr>
      <vt:lpstr>Calibri Light</vt:lpstr>
      <vt:lpstr>Cambria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H-C.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Воронина</dc:creator>
  <cp:lastModifiedBy>Анна Андриянова</cp:lastModifiedBy>
  <cp:revision>35</cp:revision>
  <cp:lastPrinted>2021-08-25T09:12:03Z</cp:lastPrinted>
  <dcterms:created xsi:type="dcterms:W3CDTF">2021-08-17T14:24:13Z</dcterms:created>
  <dcterms:modified xsi:type="dcterms:W3CDTF">2021-09-21T10:03:58Z</dcterms:modified>
</cp:coreProperties>
</file>